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6" r:id="rId2"/>
    <p:sldId id="279" r:id="rId3"/>
    <p:sldId id="257" r:id="rId4"/>
    <p:sldId id="269" r:id="rId5"/>
    <p:sldId id="270" r:id="rId6"/>
    <p:sldId id="258" r:id="rId7"/>
    <p:sldId id="271" r:id="rId8"/>
    <p:sldId id="259" r:id="rId9"/>
    <p:sldId id="299" r:id="rId10"/>
    <p:sldId id="304" r:id="rId11"/>
    <p:sldId id="262" r:id="rId12"/>
    <p:sldId id="272" r:id="rId13"/>
    <p:sldId id="274" r:id="rId14"/>
    <p:sldId id="300" r:id="rId15"/>
    <p:sldId id="301" r:id="rId16"/>
    <p:sldId id="302" r:id="rId17"/>
    <p:sldId id="303" r:id="rId18"/>
    <p:sldId id="273" r:id="rId19"/>
    <p:sldId id="260" r:id="rId20"/>
    <p:sldId id="298" r:id="rId21"/>
    <p:sldId id="263" r:id="rId22"/>
    <p:sldId id="275" r:id="rId23"/>
    <p:sldId id="276" r:id="rId24"/>
    <p:sldId id="277" r:id="rId25"/>
    <p:sldId id="280" r:id="rId26"/>
    <p:sldId id="278" r:id="rId27"/>
    <p:sldId id="281" r:id="rId28"/>
    <p:sldId id="264" r:id="rId29"/>
    <p:sldId id="266" r:id="rId30"/>
    <p:sldId id="732" r:id="rId31"/>
    <p:sldId id="267" r:id="rId32"/>
    <p:sldId id="268" r:id="rId33"/>
    <p:sldId id="282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83" r:id="rId44"/>
    <p:sldId id="294" r:id="rId45"/>
    <p:sldId id="295" r:id="rId46"/>
    <p:sldId id="28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C6426B-479F-7DF4-8B86-F190E810F896}" name="Jacob Green" initials="JG" userId="2021597548edf4f4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A1"/>
    <a:srgbClr val="D35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49" autoAdjust="0"/>
  </p:normalViewPr>
  <p:slideViewPr>
    <p:cSldViewPr snapToGrid="0">
      <p:cViewPr>
        <p:scale>
          <a:sx n="50" d="100"/>
          <a:sy n="50" d="100"/>
        </p:scale>
        <p:origin x="834" y="5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8/10/relationships/authors" Target="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82499FC-8072-4ED6-8944-3AA96AD0E823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D6F5E1E-3506-483E-80DC-C4AF07DCA6B3}">
      <dgm:prSet phldrT="[Text]"/>
      <dgm:spPr/>
      <dgm:t>
        <a:bodyPr/>
        <a:lstStyle/>
        <a:p>
          <a:r>
            <a:rPr lang="en-US" dirty="0"/>
            <a:t>Background</a:t>
          </a:r>
        </a:p>
      </dgm:t>
    </dgm:pt>
    <dgm:pt modelId="{0D9B47D4-DC13-442F-9388-1C30898B9CF6}" type="parTrans" cxnId="{ABD88A6F-80F5-40AE-955D-AA8BAA775019}">
      <dgm:prSet/>
      <dgm:spPr/>
      <dgm:t>
        <a:bodyPr/>
        <a:lstStyle/>
        <a:p>
          <a:endParaRPr lang="en-US"/>
        </a:p>
      </dgm:t>
    </dgm:pt>
    <dgm:pt modelId="{8EB081FA-9BE5-4A0D-80AE-7BDFBD381AE9}" type="sibTrans" cxnId="{ABD88A6F-80F5-40AE-955D-AA8BAA775019}">
      <dgm:prSet/>
      <dgm:spPr/>
      <dgm:t>
        <a:bodyPr/>
        <a:lstStyle/>
        <a:p>
          <a:endParaRPr lang="en-US"/>
        </a:p>
      </dgm:t>
    </dgm:pt>
    <dgm:pt modelId="{7B43F301-3A69-4FD9-B3BE-F46F7B4082E0}">
      <dgm:prSet phldrT="[Text]"/>
      <dgm:spPr/>
      <dgm:t>
        <a:bodyPr/>
        <a:lstStyle/>
        <a:p>
          <a:r>
            <a:rPr lang="en-US" dirty="0"/>
            <a:t>Study Objectives</a:t>
          </a:r>
        </a:p>
      </dgm:t>
    </dgm:pt>
    <dgm:pt modelId="{046C486B-315F-41BE-8B93-18D61C46D27A}" type="parTrans" cxnId="{444E9E76-2A86-453B-A76B-0B0C229F9C85}">
      <dgm:prSet/>
      <dgm:spPr/>
      <dgm:t>
        <a:bodyPr/>
        <a:lstStyle/>
        <a:p>
          <a:endParaRPr lang="en-US"/>
        </a:p>
      </dgm:t>
    </dgm:pt>
    <dgm:pt modelId="{31A4CCDC-6871-49EE-BF85-8F853BF1FE66}" type="sibTrans" cxnId="{444E9E76-2A86-453B-A76B-0B0C229F9C85}">
      <dgm:prSet/>
      <dgm:spPr/>
      <dgm:t>
        <a:bodyPr/>
        <a:lstStyle/>
        <a:p>
          <a:endParaRPr lang="en-US"/>
        </a:p>
      </dgm:t>
    </dgm:pt>
    <dgm:pt modelId="{7EA7F7F8-EF0F-4011-9DE5-1EAD09C156AD}">
      <dgm:prSet phldrT="[Text]"/>
      <dgm:spPr/>
      <dgm:t>
        <a:bodyPr/>
        <a:lstStyle/>
        <a:p>
          <a:r>
            <a:rPr lang="en-US" dirty="0"/>
            <a:t>Research Design</a:t>
          </a:r>
        </a:p>
      </dgm:t>
    </dgm:pt>
    <dgm:pt modelId="{3D54806F-91EA-418A-8063-DA4C85E30157}" type="parTrans" cxnId="{4C8E2E4E-A316-4F06-A75B-ED248992B92F}">
      <dgm:prSet/>
      <dgm:spPr/>
      <dgm:t>
        <a:bodyPr/>
        <a:lstStyle/>
        <a:p>
          <a:endParaRPr lang="en-US"/>
        </a:p>
      </dgm:t>
    </dgm:pt>
    <dgm:pt modelId="{3F28DCD9-B771-42AF-94EF-40431F88BF17}" type="sibTrans" cxnId="{4C8E2E4E-A316-4F06-A75B-ED248992B92F}">
      <dgm:prSet/>
      <dgm:spPr/>
      <dgm:t>
        <a:bodyPr/>
        <a:lstStyle/>
        <a:p>
          <a:endParaRPr lang="en-US"/>
        </a:p>
      </dgm:t>
    </dgm:pt>
    <dgm:pt modelId="{E106F0F5-4843-40E3-A476-498F2D881F42}">
      <dgm:prSet phldrT="[Text]"/>
      <dgm:spPr/>
      <dgm:t>
        <a:bodyPr/>
        <a:lstStyle/>
        <a:p>
          <a:r>
            <a:rPr lang="en-US" dirty="0"/>
            <a:t>Next Steps</a:t>
          </a:r>
        </a:p>
      </dgm:t>
    </dgm:pt>
    <dgm:pt modelId="{789D41D4-59E8-421C-A1B7-5203C4E26155}" type="parTrans" cxnId="{5B95161F-396A-45FA-8723-E17F3879048A}">
      <dgm:prSet/>
      <dgm:spPr/>
      <dgm:t>
        <a:bodyPr/>
        <a:lstStyle/>
        <a:p>
          <a:endParaRPr lang="en-US"/>
        </a:p>
      </dgm:t>
    </dgm:pt>
    <dgm:pt modelId="{13E6553F-C96B-45D1-B631-450A184870FD}" type="sibTrans" cxnId="{5B95161F-396A-45FA-8723-E17F3879048A}">
      <dgm:prSet/>
      <dgm:spPr/>
      <dgm:t>
        <a:bodyPr/>
        <a:lstStyle/>
        <a:p>
          <a:endParaRPr lang="en-US"/>
        </a:p>
      </dgm:t>
    </dgm:pt>
    <dgm:pt modelId="{E341C24F-0AEF-450E-89B8-3AA6E56422D5}" type="pres">
      <dgm:prSet presAssocID="{382499FC-8072-4ED6-8944-3AA96AD0E823}" presName="outerComposite" presStyleCnt="0">
        <dgm:presLayoutVars>
          <dgm:chMax val="5"/>
          <dgm:dir/>
          <dgm:resizeHandles val="exact"/>
        </dgm:presLayoutVars>
      </dgm:prSet>
      <dgm:spPr/>
    </dgm:pt>
    <dgm:pt modelId="{9109A1AD-CD79-4303-A97B-384665C12223}" type="pres">
      <dgm:prSet presAssocID="{382499FC-8072-4ED6-8944-3AA96AD0E823}" presName="dummyMaxCanvas" presStyleCnt="0">
        <dgm:presLayoutVars/>
      </dgm:prSet>
      <dgm:spPr/>
    </dgm:pt>
    <dgm:pt modelId="{D0811B76-418E-430C-8DD6-5DB9E8B070E8}" type="pres">
      <dgm:prSet presAssocID="{382499FC-8072-4ED6-8944-3AA96AD0E823}" presName="FourNodes_1" presStyleLbl="node1" presStyleIdx="0" presStyleCnt="4">
        <dgm:presLayoutVars>
          <dgm:bulletEnabled val="1"/>
        </dgm:presLayoutVars>
      </dgm:prSet>
      <dgm:spPr/>
    </dgm:pt>
    <dgm:pt modelId="{E6B554D3-94DC-4056-8596-41E390BA1212}" type="pres">
      <dgm:prSet presAssocID="{382499FC-8072-4ED6-8944-3AA96AD0E823}" presName="FourNodes_2" presStyleLbl="node1" presStyleIdx="1" presStyleCnt="4">
        <dgm:presLayoutVars>
          <dgm:bulletEnabled val="1"/>
        </dgm:presLayoutVars>
      </dgm:prSet>
      <dgm:spPr/>
    </dgm:pt>
    <dgm:pt modelId="{E0929943-747F-4BE0-92BD-763B8E79F654}" type="pres">
      <dgm:prSet presAssocID="{382499FC-8072-4ED6-8944-3AA96AD0E823}" presName="FourNodes_3" presStyleLbl="node1" presStyleIdx="2" presStyleCnt="4">
        <dgm:presLayoutVars>
          <dgm:bulletEnabled val="1"/>
        </dgm:presLayoutVars>
      </dgm:prSet>
      <dgm:spPr/>
    </dgm:pt>
    <dgm:pt modelId="{684014AF-FAA1-4896-82F3-6D6E884B122D}" type="pres">
      <dgm:prSet presAssocID="{382499FC-8072-4ED6-8944-3AA96AD0E823}" presName="FourNodes_4" presStyleLbl="node1" presStyleIdx="3" presStyleCnt="4">
        <dgm:presLayoutVars>
          <dgm:bulletEnabled val="1"/>
        </dgm:presLayoutVars>
      </dgm:prSet>
      <dgm:spPr/>
    </dgm:pt>
    <dgm:pt modelId="{C800FE0E-4920-412E-985E-DA035F132A2A}" type="pres">
      <dgm:prSet presAssocID="{382499FC-8072-4ED6-8944-3AA96AD0E823}" presName="FourConn_1-2" presStyleLbl="fgAccFollowNode1" presStyleIdx="0" presStyleCnt="3">
        <dgm:presLayoutVars>
          <dgm:bulletEnabled val="1"/>
        </dgm:presLayoutVars>
      </dgm:prSet>
      <dgm:spPr/>
    </dgm:pt>
    <dgm:pt modelId="{C1485973-C926-4D12-9354-CE3EC4470438}" type="pres">
      <dgm:prSet presAssocID="{382499FC-8072-4ED6-8944-3AA96AD0E823}" presName="FourConn_2-3" presStyleLbl="fgAccFollowNode1" presStyleIdx="1" presStyleCnt="3">
        <dgm:presLayoutVars>
          <dgm:bulletEnabled val="1"/>
        </dgm:presLayoutVars>
      </dgm:prSet>
      <dgm:spPr/>
    </dgm:pt>
    <dgm:pt modelId="{E00342DE-76D6-4A87-B2BB-869AF0E48638}" type="pres">
      <dgm:prSet presAssocID="{382499FC-8072-4ED6-8944-3AA96AD0E823}" presName="FourConn_3-4" presStyleLbl="fgAccFollowNode1" presStyleIdx="2" presStyleCnt="3">
        <dgm:presLayoutVars>
          <dgm:bulletEnabled val="1"/>
        </dgm:presLayoutVars>
      </dgm:prSet>
      <dgm:spPr/>
    </dgm:pt>
    <dgm:pt modelId="{149D3D8A-A6C1-4806-92ED-887B37C43B68}" type="pres">
      <dgm:prSet presAssocID="{382499FC-8072-4ED6-8944-3AA96AD0E823}" presName="FourNodes_1_text" presStyleLbl="node1" presStyleIdx="3" presStyleCnt="4">
        <dgm:presLayoutVars>
          <dgm:bulletEnabled val="1"/>
        </dgm:presLayoutVars>
      </dgm:prSet>
      <dgm:spPr/>
    </dgm:pt>
    <dgm:pt modelId="{4625238A-9836-4326-A7E2-6821F2CCF9CF}" type="pres">
      <dgm:prSet presAssocID="{382499FC-8072-4ED6-8944-3AA96AD0E823}" presName="FourNodes_2_text" presStyleLbl="node1" presStyleIdx="3" presStyleCnt="4">
        <dgm:presLayoutVars>
          <dgm:bulletEnabled val="1"/>
        </dgm:presLayoutVars>
      </dgm:prSet>
      <dgm:spPr/>
    </dgm:pt>
    <dgm:pt modelId="{97BFE9FD-3BEA-491B-9F28-4BA1ED4ECEBF}" type="pres">
      <dgm:prSet presAssocID="{382499FC-8072-4ED6-8944-3AA96AD0E823}" presName="FourNodes_3_text" presStyleLbl="node1" presStyleIdx="3" presStyleCnt="4">
        <dgm:presLayoutVars>
          <dgm:bulletEnabled val="1"/>
        </dgm:presLayoutVars>
      </dgm:prSet>
      <dgm:spPr/>
    </dgm:pt>
    <dgm:pt modelId="{03B35F35-DF70-45CB-A9F3-54419EC4B329}" type="pres">
      <dgm:prSet presAssocID="{382499FC-8072-4ED6-8944-3AA96AD0E82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5185A30E-A909-48D9-A43D-1ABACD335C3D}" type="presOf" srcId="{7B43F301-3A69-4FD9-B3BE-F46F7B4082E0}" destId="{4625238A-9836-4326-A7E2-6821F2CCF9CF}" srcOrd="1" destOrd="0" presId="urn:microsoft.com/office/officeart/2005/8/layout/vProcess5"/>
    <dgm:cxn modelId="{7EDDCF11-8224-4686-972D-EE23B70D0E51}" type="presOf" srcId="{7B43F301-3A69-4FD9-B3BE-F46F7B4082E0}" destId="{E6B554D3-94DC-4056-8596-41E390BA1212}" srcOrd="0" destOrd="0" presId="urn:microsoft.com/office/officeart/2005/8/layout/vProcess5"/>
    <dgm:cxn modelId="{2337621C-F67B-45A3-A728-E94E3A026B78}" type="presOf" srcId="{382499FC-8072-4ED6-8944-3AA96AD0E823}" destId="{E341C24F-0AEF-450E-89B8-3AA6E56422D5}" srcOrd="0" destOrd="0" presId="urn:microsoft.com/office/officeart/2005/8/layout/vProcess5"/>
    <dgm:cxn modelId="{5B95161F-396A-45FA-8723-E17F3879048A}" srcId="{382499FC-8072-4ED6-8944-3AA96AD0E823}" destId="{E106F0F5-4843-40E3-A476-498F2D881F42}" srcOrd="3" destOrd="0" parTransId="{789D41D4-59E8-421C-A1B7-5203C4E26155}" sibTransId="{13E6553F-C96B-45D1-B631-450A184870FD}"/>
    <dgm:cxn modelId="{B26CB46D-0DCF-4A4C-A348-DEB47D8A6C1C}" type="presOf" srcId="{E106F0F5-4843-40E3-A476-498F2D881F42}" destId="{684014AF-FAA1-4896-82F3-6D6E884B122D}" srcOrd="0" destOrd="0" presId="urn:microsoft.com/office/officeart/2005/8/layout/vProcess5"/>
    <dgm:cxn modelId="{4C8E2E4E-A316-4F06-A75B-ED248992B92F}" srcId="{382499FC-8072-4ED6-8944-3AA96AD0E823}" destId="{7EA7F7F8-EF0F-4011-9DE5-1EAD09C156AD}" srcOrd="2" destOrd="0" parTransId="{3D54806F-91EA-418A-8063-DA4C85E30157}" sibTransId="{3F28DCD9-B771-42AF-94EF-40431F88BF17}"/>
    <dgm:cxn modelId="{ABD88A6F-80F5-40AE-955D-AA8BAA775019}" srcId="{382499FC-8072-4ED6-8944-3AA96AD0E823}" destId="{3D6F5E1E-3506-483E-80DC-C4AF07DCA6B3}" srcOrd="0" destOrd="0" parTransId="{0D9B47D4-DC13-442F-9388-1C30898B9CF6}" sibTransId="{8EB081FA-9BE5-4A0D-80AE-7BDFBD381AE9}"/>
    <dgm:cxn modelId="{444E9E76-2A86-453B-A76B-0B0C229F9C85}" srcId="{382499FC-8072-4ED6-8944-3AA96AD0E823}" destId="{7B43F301-3A69-4FD9-B3BE-F46F7B4082E0}" srcOrd="1" destOrd="0" parTransId="{046C486B-315F-41BE-8B93-18D61C46D27A}" sibTransId="{31A4CCDC-6871-49EE-BF85-8F853BF1FE66}"/>
    <dgm:cxn modelId="{34335779-B8DE-4F97-841A-5B9DFD0E3EEB}" type="presOf" srcId="{E106F0F5-4843-40E3-A476-498F2D881F42}" destId="{03B35F35-DF70-45CB-A9F3-54419EC4B329}" srcOrd="1" destOrd="0" presId="urn:microsoft.com/office/officeart/2005/8/layout/vProcess5"/>
    <dgm:cxn modelId="{F1250D7E-5C11-4943-807B-B78EFD5B4B8E}" type="presOf" srcId="{3D6F5E1E-3506-483E-80DC-C4AF07DCA6B3}" destId="{D0811B76-418E-430C-8DD6-5DB9E8B070E8}" srcOrd="0" destOrd="0" presId="urn:microsoft.com/office/officeart/2005/8/layout/vProcess5"/>
    <dgm:cxn modelId="{5C67ED9C-86B9-4CA1-88CF-EC3FB384791B}" type="presOf" srcId="{3F28DCD9-B771-42AF-94EF-40431F88BF17}" destId="{E00342DE-76D6-4A87-B2BB-869AF0E48638}" srcOrd="0" destOrd="0" presId="urn:microsoft.com/office/officeart/2005/8/layout/vProcess5"/>
    <dgm:cxn modelId="{18DCE79E-2D1D-4BA9-88A5-5F4AA9651846}" type="presOf" srcId="{8EB081FA-9BE5-4A0D-80AE-7BDFBD381AE9}" destId="{C800FE0E-4920-412E-985E-DA035F132A2A}" srcOrd="0" destOrd="0" presId="urn:microsoft.com/office/officeart/2005/8/layout/vProcess5"/>
    <dgm:cxn modelId="{047ED4A5-B911-453C-839F-75EDBCC34764}" type="presOf" srcId="{7EA7F7F8-EF0F-4011-9DE5-1EAD09C156AD}" destId="{E0929943-747F-4BE0-92BD-763B8E79F654}" srcOrd="0" destOrd="0" presId="urn:microsoft.com/office/officeart/2005/8/layout/vProcess5"/>
    <dgm:cxn modelId="{3DC8BCC9-C0DE-4122-9A89-C676E635376A}" type="presOf" srcId="{3D6F5E1E-3506-483E-80DC-C4AF07DCA6B3}" destId="{149D3D8A-A6C1-4806-92ED-887B37C43B68}" srcOrd="1" destOrd="0" presId="urn:microsoft.com/office/officeart/2005/8/layout/vProcess5"/>
    <dgm:cxn modelId="{0AF123E2-0F54-43ED-A9BA-E44039EA33D3}" type="presOf" srcId="{7EA7F7F8-EF0F-4011-9DE5-1EAD09C156AD}" destId="{97BFE9FD-3BEA-491B-9F28-4BA1ED4ECEBF}" srcOrd="1" destOrd="0" presId="urn:microsoft.com/office/officeart/2005/8/layout/vProcess5"/>
    <dgm:cxn modelId="{95C8ACED-29EA-45D0-9A26-4171FB81609F}" type="presOf" srcId="{31A4CCDC-6871-49EE-BF85-8F853BF1FE66}" destId="{C1485973-C926-4D12-9354-CE3EC4470438}" srcOrd="0" destOrd="0" presId="urn:microsoft.com/office/officeart/2005/8/layout/vProcess5"/>
    <dgm:cxn modelId="{281FA769-3DCF-4BD1-8150-3515865CDC5C}" type="presParOf" srcId="{E341C24F-0AEF-450E-89B8-3AA6E56422D5}" destId="{9109A1AD-CD79-4303-A97B-384665C12223}" srcOrd="0" destOrd="0" presId="urn:microsoft.com/office/officeart/2005/8/layout/vProcess5"/>
    <dgm:cxn modelId="{E7F8322D-673E-4ED3-BE00-FFE068248422}" type="presParOf" srcId="{E341C24F-0AEF-450E-89B8-3AA6E56422D5}" destId="{D0811B76-418E-430C-8DD6-5DB9E8B070E8}" srcOrd="1" destOrd="0" presId="urn:microsoft.com/office/officeart/2005/8/layout/vProcess5"/>
    <dgm:cxn modelId="{D6FBA28B-B2AA-43B4-B4AF-A4E08602B7B5}" type="presParOf" srcId="{E341C24F-0AEF-450E-89B8-3AA6E56422D5}" destId="{E6B554D3-94DC-4056-8596-41E390BA1212}" srcOrd="2" destOrd="0" presId="urn:microsoft.com/office/officeart/2005/8/layout/vProcess5"/>
    <dgm:cxn modelId="{3E900414-52A7-4732-B9F7-870CD4DD2DCA}" type="presParOf" srcId="{E341C24F-0AEF-450E-89B8-3AA6E56422D5}" destId="{E0929943-747F-4BE0-92BD-763B8E79F654}" srcOrd="3" destOrd="0" presId="urn:microsoft.com/office/officeart/2005/8/layout/vProcess5"/>
    <dgm:cxn modelId="{59586E11-D486-457C-A182-4901239335F7}" type="presParOf" srcId="{E341C24F-0AEF-450E-89B8-3AA6E56422D5}" destId="{684014AF-FAA1-4896-82F3-6D6E884B122D}" srcOrd="4" destOrd="0" presId="urn:microsoft.com/office/officeart/2005/8/layout/vProcess5"/>
    <dgm:cxn modelId="{4BFD4667-147A-4738-8FA0-C30EFFC72E86}" type="presParOf" srcId="{E341C24F-0AEF-450E-89B8-3AA6E56422D5}" destId="{C800FE0E-4920-412E-985E-DA035F132A2A}" srcOrd="5" destOrd="0" presId="urn:microsoft.com/office/officeart/2005/8/layout/vProcess5"/>
    <dgm:cxn modelId="{E6EEC425-1DA2-4737-9C15-9E19A64128BC}" type="presParOf" srcId="{E341C24F-0AEF-450E-89B8-3AA6E56422D5}" destId="{C1485973-C926-4D12-9354-CE3EC4470438}" srcOrd="6" destOrd="0" presId="urn:microsoft.com/office/officeart/2005/8/layout/vProcess5"/>
    <dgm:cxn modelId="{8A0B9507-9045-4DD6-A2A2-2531E6E51711}" type="presParOf" srcId="{E341C24F-0AEF-450E-89B8-3AA6E56422D5}" destId="{E00342DE-76D6-4A87-B2BB-869AF0E48638}" srcOrd="7" destOrd="0" presId="urn:microsoft.com/office/officeart/2005/8/layout/vProcess5"/>
    <dgm:cxn modelId="{52C55DD0-9CFE-45B7-B5D9-F8FFAFEEF8B3}" type="presParOf" srcId="{E341C24F-0AEF-450E-89B8-3AA6E56422D5}" destId="{149D3D8A-A6C1-4806-92ED-887B37C43B68}" srcOrd="8" destOrd="0" presId="urn:microsoft.com/office/officeart/2005/8/layout/vProcess5"/>
    <dgm:cxn modelId="{21C8C8B2-2B9C-44FF-8E38-BB612895F02B}" type="presParOf" srcId="{E341C24F-0AEF-450E-89B8-3AA6E56422D5}" destId="{4625238A-9836-4326-A7E2-6821F2CCF9CF}" srcOrd="9" destOrd="0" presId="urn:microsoft.com/office/officeart/2005/8/layout/vProcess5"/>
    <dgm:cxn modelId="{D219B663-BB62-4E19-AD98-8E5CFCCE09EC}" type="presParOf" srcId="{E341C24F-0AEF-450E-89B8-3AA6E56422D5}" destId="{97BFE9FD-3BEA-491B-9F28-4BA1ED4ECEBF}" srcOrd="10" destOrd="0" presId="urn:microsoft.com/office/officeart/2005/8/layout/vProcess5"/>
    <dgm:cxn modelId="{8731C08E-3419-4AB9-8050-D1D41480570A}" type="presParOf" srcId="{E341C24F-0AEF-450E-89B8-3AA6E56422D5}" destId="{03B35F35-DF70-45CB-A9F3-54419EC4B329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811B76-418E-430C-8DD6-5DB9E8B070E8}">
      <dsp:nvSpPr>
        <dsp:cNvPr id="0" name=""/>
        <dsp:cNvSpPr/>
      </dsp:nvSpPr>
      <dsp:spPr>
        <a:xfrm>
          <a:off x="0" y="0"/>
          <a:ext cx="8405164" cy="997793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Background</a:t>
          </a:r>
        </a:p>
      </dsp:txBody>
      <dsp:txXfrm>
        <a:off x="29224" y="29224"/>
        <a:ext cx="7244155" cy="939345"/>
      </dsp:txXfrm>
    </dsp:sp>
    <dsp:sp modelId="{E6B554D3-94DC-4056-8596-41E390BA1212}">
      <dsp:nvSpPr>
        <dsp:cNvPr id="0" name=""/>
        <dsp:cNvSpPr/>
      </dsp:nvSpPr>
      <dsp:spPr>
        <a:xfrm>
          <a:off x="703932" y="1179210"/>
          <a:ext cx="8405164" cy="997793"/>
        </a:xfrm>
        <a:prstGeom prst="roundRect">
          <a:avLst>
            <a:gd name="adj" fmla="val 10000"/>
          </a:avLst>
        </a:prstGeom>
        <a:solidFill>
          <a:schemeClr val="accent5">
            <a:hueOff val="-2252848"/>
            <a:satOff val="-5806"/>
            <a:lumOff val="-392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Study Objectives</a:t>
          </a:r>
        </a:p>
      </dsp:txBody>
      <dsp:txXfrm>
        <a:off x="733156" y="1208434"/>
        <a:ext cx="6994218" cy="939345"/>
      </dsp:txXfrm>
    </dsp:sp>
    <dsp:sp modelId="{E0929943-747F-4BE0-92BD-763B8E79F654}">
      <dsp:nvSpPr>
        <dsp:cNvPr id="0" name=""/>
        <dsp:cNvSpPr/>
      </dsp:nvSpPr>
      <dsp:spPr>
        <a:xfrm>
          <a:off x="1397358" y="2358420"/>
          <a:ext cx="8405164" cy="997793"/>
        </a:xfrm>
        <a:prstGeom prst="roundRect">
          <a:avLst>
            <a:gd name="adj" fmla="val 10000"/>
          </a:avLst>
        </a:prstGeom>
        <a:solidFill>
          <a:schemeClr val="accent5">
            <a:hueOff val="-4505695"/>
            <a:satOff val="-11613"/>
            <a:lumOff val="-784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Research Design</a:t>
          </a:r>
        </a:p>
      </dsp:txBody>
      <dsp:txXfrm>
        <a:off x="1426582" y="2387644"/>
        <a:ext cx="7004725" cy="939345"/>
      </dsp:txXfrm>
    </dsp:sp>
    <dsp:sp modelId="{684014AF-FAA1-4896-82F3-6D6E884B122D}">
      <dsp:nvSpPr>
        <dsp:cNvPr id="0" name=""/>
        <dsp:cNvSpPr/>
      </dsp:nvSpPr>
      <dsp:spPr>
        <a:xfrm>
          <a:off x="2101291" y="3537630"/>
          <a:ext cx="8405164" cy="997793"/>
        </a:xfrm>
        <a:prstGeom prst="roundRect">
          <a:avLst>
            <a:gd name="adj" fmla="val 10000"/>
          </a:avLst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Next Steps</a:t>
          </a:r>
        </a:p>
      </dsp:txBody>
      <dsp:txXfrm>
        <a:off x="2130515" y="3566854"/>
        <a:ext cx="6994218" cy="939345"/>
      </dsp:txXfrm>
    </dsp:sp>
    <dsp:sp modelId="{C800FE0E-4920-412E-985E-DA035F132A2A}">
      <dsp:nvSpPr>
        <dsp:cNvPr id="0" name=""/>
        <dsp:cNvSpPr/>
      </dsp:nvSpPr>
      <dsp:spPr>
        <a:xfrm>
          <a:off x="7756599" y="764218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7902526" y="764218"/>
        <a:ext cx="356711" cy="488045"/>
      </dsp:txXfrm>
    </dsp:sp>
    <dsp:sp modelId="{C1485973-C926-4D12-9354-CE3EC4470438}">
      <dsp:nvSpPr>
        <dsp:cNvPr id="0" name=""/>
        <dsp:cNvSpPr/>
      </dsp:nvSpPr>
      <dsp:spPr>
        <a:xfrm>
          <a:off x="8460531" y="194342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8606458" y="1943429"/>
        <a:ext cx="356711" cy="488045"/>
      </dsp:txXfrm>
    </dsp:sp>
    <dsp:sp modelId="{E00342DE-76D6-4A87-B2BB-869AF0E48638}">
      <dsp:nvSpPr>
        <dsp:cNvPr id="0" name=""/>
        <dsp:cNvSpPr/>
      </dsp:nvSpPr>
      <dsp:spPr>
        <a:xfrm>
          <a:off x="9153957" y="3122639"/>
          <a:ext cx="648565" cy="648565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830" tIns="36830" rIns="36830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900" kern="1200"/>
        </a:p>
      </dsp:txBody>
      <dsp:txXfrm>
        <a:off x="9299884" y="3122639"/>
        <a:ext cx="356711" cy="4880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333E2A-DD77-4EBE-9E7C-5418D7F85960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5AC43B-692D-4BB4-AC1C-A0ED877239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93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 algn="l">
              <a:buAutoNum type="alphaLcParenR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Oyster chromosomes (LG1–LG10 on a Mb scale). </a:t>
            </a:r>
          </a:p>
          <a:p>
            <a:pPr marL="342900" indent="-342900" algn="l">
              <a:buAutoNum type="alphaLcParenR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short-read coverage plot. Coverage within 2SD of the mean are shown as grey circles. Abnormal sequence coverage (± 2SD form the mean) are indicated with a blue square or triangle, respectively. </a:t>
            </a:r>
          </a:p>
          <a:p>
            <a:pPr marL="342900" indent="-342900" algn="l">
              <a:buAutoNum type="alphaLcParenR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GC content percentage (&gt;35% in green; &lt;31% in red). </a:t>
            </a:r>
          </a:p>
          <a:p>
            <a:pPr marL="342900" indent="-342900" algn="l">
              <a:buAutoNum type="alphaLcParenR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Distribution of repeat elements: DNA transposons (light orange bar), retrotransposon TEs (red bar) and novel repeat elements (yellow bar). The location of centromeres is indicated with a green line. </a:t>
            </a:r>
          </a:p>
          <a:p>
            <a:pPr marL="342900" indent="-342900" algn="l">
              <a:buAutoNum type="alphaLcParenR"/>
            </a:pPr>
            <a:r>
              <a:rPr lang="en-US" sz="1800" b="0" i="0" u="none" strike="noStrike" baseline="0" dirty="0">
                <a:latin typeface="Arial" panose="020B0604020202020204" pitchFamily="34" charset="0"/>
              </a:rPr>
              <a:t>Gene density (range 50-150)</a:t>
            </a:r>
            <a:r>
              <a:rPr lang="en-US" sz="1800" b="1" i="0" u="none" strike="noStrike" baseline="0" dirty="0"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C43B-692D-4BB4-AC1C-A0ED877239C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739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F5AC43B-692D-4BB4-AC1C-A0ED877239C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9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2377592-5355-8645-956C-436C94C95896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315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8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147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3404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341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0" y="5493219"/>
            <a:ext cx="2743200" cy="365125"/>
          </a:xfrm>
        </p:spPr>
        <p:txBody>
          <a:bodyPr/>
          <a:lstStyle/>
          <a:p>
            <a:fld id="{D8556C19-FFD4-0046-85A8-3C428FEF46AB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00400" y="5493219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772400" y="5493219"/>
            <a:ext cx="2743200" cy="365125"/>
          </a:xfrm>
        </p:spPr>
        <p:txBody>
          <a:bodyPr/>
          <a:lstStyle/>
          <a:p>
            <a:fld id="{1DF74D97-BC5B-F44E-A15B-EC5F64B9989B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823" y="0"/>
            <a:ext cx="10027024" cy="1325563"/>
          </a:xfrm>
        </p:spPr>
        <p:txBody>
          <a:bodyPr anchor="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Content Placeholder 2"/>
          <p:cNvSpPr>
            <a:spLocks noGrp="1"/>
          </p:cNvSpPr>
          <p:nvPr>
            <p:ph sz="half" idx="14"/>
          </p:nvPr>
        </p:nvSpPr>
        <p:spPr>
          <a:xfrm>
            <a:off x="5042647" y="962494"/>
            <a:ext cx="50023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 flipH="1">
            <a:off x="191589" y="717784"/>
            <a:ext cx="10771632" cy="0"/>
          </a:xfrm>
          <a:prstGeom prst="line">
            <a:avLst/>
          </a:prstGeom>
          <a:ln w="38100">
            <a:solidFill>
              <a:srgbClr val="CDCDC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2273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441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067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245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078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0494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5795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149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3574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668A7E-ECD6-4C6A-A98F-6A1B8F97A8B9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52C860-B201-47DB-B855-0EF93411DF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69643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tiff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itannica.com/science/karyotype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nonb-abcc.ncifcrf.gov/apps/site/visualization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23andme.com/root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med.ncbi.nlm.nih.gov/11230172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26/science.abj6987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outdoor, nature, water, shore&#10;&#10;Description automatically generated">
            <a:extLst>
              <a:ext uri="{FF2B5EF4-FFF2-40B4-BE49-F238E27FC236}">
                <a16:creationId xmlns:a16="http://schemas.microsoft.com/office/drawing/2014/main" id="{B61DAB40-81C5-47AD-A628-D045A22663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838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D328C1-E705-4C74-86E1-236D2FB1AF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19200" y="563418"/>
            <a:ext cx="9753600" cy="2409324"/>
          </a:xfrm>
        </p:spPr>
        <p:txBody>
          <a:bodyPr>
            <a:normAutofit fontScale="90000"/>
          </a:bodyPr>
          <a:lstStyle/>
          <a:p>
            <a:r>
              <a:rPr lang="en-US" dirty="0"/>
              <a:t>Development of tool to sequence the exome of any organism rapidly and cost-effectively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93AFE0-9353-4B9E-89DC-67E8D64CDE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91665"/>
            <a:ext cx="9144000" cy="1431780"/>
          </a:xfrm>
        </p:spPr>
        <p:txBody>
          <a:bodyPr/>
          <a:lstStyle/>
          <a:p>
            <a:r>
              <a:rPr lang="en-US" dirty="0"/>
              <a:t>Jacob Michael Green</a:t>
            </a:r>
          </a:p>
          <a:p>
            <a:r>
              <a:rPr lang="en-US" dirty="0"/>
              <a:t>May 3</a:t>
            </a:r>
            <a:r>
              <a:rPr lang="en-US" baseline="30000" dirty="0"/>
              <a:t>rd</a:t>
            </a:r>
            <a:r>
              <a:rPr lang="en-US" dirty="0"/>
              <a:t>, 2021</a:t>
            </a:r>
          </a:p>
          <a:p>
            <a:r>
              <a:rPr lang="en-US" dirty="0"/>
              <a:t>Qualifying Exam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0DB60462-34D1-4213-84BE-4B650C3F4BC6}"/>
              </a:ext>
            </a:extLst>
          </p:cNvPr>
          <p:cNvSpPr txBox="1">
            <a:spLocks/>
          </p:cNvSpPr>
          <p:nvPr/>
        </p:nvSpPr>
        <p:spPr>
          <a:xfrm>
            <a:off x="3075709" y="5445814"/>
            <a:ext cx="6040582" cy="14317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Committee: Jonathan B. Puritz, Ph.D., Marta Gomez-Chiarri, Ph.D., Dina Proestou, Ph.D., and Bryan Dewsbury, Ph.D.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34C358-F84B-4C9B-9699-FD8435600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414" y="6143232"/>
            <a:ext cx="3547878" cy="6962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A57387C-5ADC-42DC-B47C-13ABBAF0F2B6}"/>
              </a:ext>
            </a:extLst>
          </p:cNvPr>
          <p:cNvSpPr txBox="1"/>
          <p:nvPr/>
        </p:nvSpPr>
        <p:spPr>
          <a:xfrm>
            <a:off x="624672" y="6154109"/>
            <a:ext cx="315614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75000"/>
                  </a:srgbClr>
                </a:solidFill>
                <a:effectLst/>
                <a:uLnTx/>
                <a:uFillTx/>
                <a:latin typeface="Cambria" charset="0"/>
                <a:ea typeface="Cambria" charset="0"/>
                <a:cs typeface="Cambria" charset="0"/>
              </a:rPr>
              <a:t>University of Rhode Island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1" u="none" strike="noStrike" kern="1200" cap="none" spc="0" normalizeH="0" baseline="0" noProof="0" dirty="0">
                <a:ln>
                  <a:noFill/>
                </a:ln>
                <a:solidFill>
                  <a:srgbClr val="68ABE8"/>
                </a:solidFill>
                <a:effectLst/>
                <a:uLnTx/>
                <a:uFillTx/>
                <a:latin typeface="Helvetica" pitchFamily="2" charset="0"/>
                <a:ea typeface="Cambria" charset="0"/>
                <a:cs typeface="Cambria" charset="0"/>
              </a:rPr>
              <a:t>Department of Biological Sciences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3E1F70-D9DB-4E32-A637-423E1CDEC0A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62" y="6154109"/>
            <a:ext cx="542710" cy="696296"/>
          </a:xfrm>
          <a:prstGeom prst="rect">
            <a:avLst/>
          </a:prstGeom>
        </p:spPr>
      </p:pic>
      <p:pic>
        <p:nvPicPr>
          <p:cNvPr id="9" name="Picture 8" descr="A picture containing diagram&#10;&#10;Description automatically generated">
            <a:extLst>
              <a:ext uri="{FF2B5EF4-FFF2-40B4-BE49-F238E27FC236}">
                <a16:creationId xmlns:a16="http://schemas.microsoft.com/office/drawing/2014/main" id="{B231291B-D89C-4B53-8A8D-8CF85A3BF3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5" r="12079"/>
          <a:stretch/>
        </p:blipFill>
        <p:spPr>
          <a:xfrm>
            <a:off x="10841946" y="4772263"/>
            <a:ext cx="1408036" cy="1347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502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C02F-5A6C-4B3B-ACBC-1FB65B29F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2934"/>
            <a:ext cx="10320130" cy="1325563"/>
          </a:xfrm>
        </p:spPr>
        <p:txBody>
          <a:bodyPr>
            <a:normAutofit fontScale="90000"/>
          </a:bodyPr>
          <a:lstStyle/>
          <a:p>
            <a:pPr algn="just"/>
            <a:r>
              <a:rPr lang="en-US" dirty="0"/>
              <a:t>Transform proof of concept genome reduction method into a readily available tool to sequence the exome of any organism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C1441-EECD-4F14-B573-680819E25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4082"/>
            <a:ext cx="10515600" cy="2939806"/>
          </a:xfrm>
        </p:spPr>
        <p:txBody>
          <a:bodyPr/>
          <a:lstStyle/>
          <a:p>
            <a:r>
              <a:rPr lang="en-US" dirty="0"/>
              <a:t>Phase 1: Develop an open source bioinformatic pipeline to analyze sequence data</a:t>
            </a:r>
          </a:p>
          <a:p>
            <a:r>
              <a:rPr lang="en-US" dirty="0"/>
              <a:t>Phase 2: Molecular laboratory protocol optimization and improvement</a:t>
            </a:r>
          </a:p>
          <a:p>
            <a:r>
              <a:rPr lang="en-US" dirty="0"/>
              <a:t>Phase 3: Compare and validate tool with traditional capture methods and WGS</a:t>
            </a:r>
          </a:p>
        </p:txBody>
      </p:sp>
    </p:spTree>
    <p:extLst>
      <p:ext uri="{BB962C8B-B14F-4D97-AF65-F5344CB8AC3E}">
        <p14:creationId xmlns:p14="http://schemas.microsoft.com/office/powerpoint/2010/main" val="3993931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outdoor, nature, water, shore&#10;&#10;Description automatically generated">
            <a:extLst>
              <a:ext uri="{FF2B5EF4-FFF2-40B4-BE49-F238E27FC236}">
                <a16:creationId xmlns:a16="http://schemas.microsoft.com/office/drawing/2014/main" id="{61597CB1-F62C-4448-848F-A717B34441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428"/>
            <a:ext cx="12192000" cy="74855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2BB89B-5946-40AC-A7EE-ECC385F17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789" y="193606"/>
            <a:ext cx="12031211" cy="1325563"/>
          </a:xfrm>
        </p:spPr>
        <p:txBody>
          <a:bodyPr/>
          <a:lstStyle/>
          <a:p>
            <a:pPr algn="ctr"/>
            <a:r>
              <a:rPr lang="en-US" dirty="0"/>
              <a:t>Oysters are a unique non-model marine invertebrate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0946DF0-1DCF-4D29-A826-DFD803241DDF}"/>
              </a:ext>
            </a:extLst>
          </p:cNvPr>
          <p:cNvSpPr txBox="1"/>
          <p:nvPr/>
        </p:nvSpPr>
        <p:spPr>
          <a:xfrm>
            <a:off x="918183" y="2770379"/>
            <a:ext cx="5698837" cy="3894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Habitat creator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Water filterer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Shoreline protection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3200" dirty="0"/>
              <a:t>Economic resource</a:t>
            </a:r>
          </a:p>
        </p:txBody>
      </p:sp>
    </p:spTree>
    <p:extLst>
      <p:ext uri="{BB962C8B-B14F-4D97-AF65-F5344CB8AC3E}">
        <p14:creationId xmlns:p14="http://schemas.microsoft.com/office/powerpoint/2010/main" val="44975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B89B-5946-40AC-A7EE-ECC385F17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Oysters are a unique non-model marine invertebrate with a complex genome</a:t>
            </a:r>
          </a:p>
        </p:txBody>
      </p:sp>
      <p:pic>
        <p:nvPicPr>
          <p:cNvPr id="7" name="Picture 2" descr="A chromosome-level genome assembly for the Pacific oyster (Crassostrea  gigas) | bioRxiv">
            <a:extLst>
              <a:ext uri="{FF2B5EF4-FFF2-40B4-BE49-F238E27FC236}">
                <a16:creationId xmlns:a16="http://schemas.microsoft.com/office/drawing/2014/main" id="{A9D93802-834C-4C3D-9D2F-70872AC257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3736" y="1849547"/>
            <a:ext cx="4740064" cy="4643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1A9451A-AC55-4336-9514-FD771EE1F217}"/>
              </a:ext>
            </a:extLst>
          </p:cNvPr>
          <p:cNvSpPr txBox="1"/>
          <p:nvPr/>
        </p:nvSpPr>
        <p:spPr>
          <a:xfrm>
            <a:off x="9293994" y="6513234"/>
            <a:ext cx="205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err="1"/>
              <a:t>Peñaloza</a:t>
            </a:r>
            <a:r>
              <a:rPr lang="en-US" sz="1200" dirty="0"/>
              <a:t> et al. 2020</a:t>
            </a:r>
          </a:p>
        </p:txBody>
      </p:sp>
      <p:pic>
        <p:nvPicPr>
          <p:cNvPr id="6" name="Picture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D39DAB8E-FB53-4E56-96F4-A12FFBDA5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5" r="12079"/>
          <a:stretch/>
        </p:blipFill>
        <p:spPr>
          <a:xfrm>
            <a:off x="145438" y="365124"/>
            <a:ext cx="1385523" cy="13255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52F734E-F22D-4ACC-AF96-3F2B38B16EDD}"/>
              </a:ext>
            </a:extLst>
          </p:cNvPr>
          <p:cNvSpPr txBox="1"/>
          <p:nvPr/>
        </p:nvSpPr>
        <p:spPr>
          <a:xfrm>
            <a:off x="1530960" y="2077794"/>
            <a:ext cx="474006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Available datasets: reference genome, transcriptome, linkage maps, SNP markers and arrays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Widespread duplication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High rates of polymorphism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Many gene variants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Many uncharacterized regions</a:t>
            </a:r>
          </a:p>
        </p:txBody>
      </p:sp>
    </p:spTree>
    <p:extLst>
      <p:ext uri="{BB962C8B-B14F-4D97-AF65-F5344CB8AC3E}">
        <p14:creationId xmlns:p14="http://schemas.microsoft.com/office/powerpoint/2010/main" val="3362497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C2F9-BFF1-4395-B2A3-B369E8BD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5" y="62412"/>
            <a:ext cx="11940330" cy="1325563"/>
          </a:xfrm>
        </p:spPr>
        <p:txBody>
          <a:bodyPr/>
          <a:lstStyle/>
          <a:p>
            <a:r>
              <a:rPr lang="en-US" dirty="0"/>
              <a:t>Population genomic methods for non-model species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BF798B-6721-4EB6-BE8F-D6AA4D584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174802"/>
              </p:ext>
            </p:extLst>
          </p:nvPr>
        </p:nvGraphicFramePr>
        <p:xfrm>
          <a:off x="1186625" y="1387975"/>
          <a:ext cx="9818750" cy="182064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09375">
                  <a:extLst>
                    <a:ext uri="{9D8B030D-6E8A-4147-A177-3AD203B41FA5}">
                      <a16:colId xmlns:a16="http://schemas.microsoft.com/office/drawing/2014/main" val="3911337814"/>
                    </a:ext>
                  </a:extLst>
                </a:gridCol>
                <a:gridCol w="4909375">
                  <a:extLst>
                    <a:ext uri="{9D8B030D-6E8A-4147-A177-3AD203B41FA5}">
                      <a16:colId xmlns:a16="http://schemas.microsoft.com/office/drawing/2014/main" val="1140770795"/>
                    </a:ext>
                  </a:extLst>
                </a:gridCol>
              </a:tblGrid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Aim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 sequencing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83122"/>
                  </a:ext>
                </a:extLst>
              </a:tr>
              <a:tr h="980658">
                <a:tc>
                  <a:txBody>
                    <a:bodyPr/>
                    <a:lstStyle/>
                    <a:p>
                      <a:r>
                        <a:rPr lang="en-US" dirty="0"/>
                        <a:t>Population subdivision, migration rates, population change through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48887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932E43-AB33-4A15-A10E-876A17EAE273}"/>
              </a:ext>
            </a:extLst>
          </p:cNvPr>
          <p:cNvSpPr txBox="1"/>
          <p:nvPr/>
        </p:nvSpPr>
        <p:spPr>
          <a:xfrm>
            <a:off x="8945569" y="6568578"/>
            <a:ext cx="205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Mikhail V. Matz 2017</a:t>
            </a:r>
          </a:p>
        </p:txBody>
      </p:sp>
    </p:spTree>
    <p:extLst>
      <p:ext uri="{BB962C8B-B14F-4D97-AF65-F5344CB8AC3E}">
        <p14:creationId xmlns:p14="http://schemas.microsoft.com/office/powerpoint/2010/main" val="8248093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C2F9-BFF1-4395-B2A3-B369E8BD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5" y="62412"/>
            <a:ext cx="11940330" cy="1325563"/>
          </a:xfrm>
        </p:spPr>
        <p:txBody>
          <a:bodyPr/>
          <a:lstStyle/>
          <a:p>
            <a:r>
              <a:rPr lang="en-US" dirty="0"/>
              <a:t>Population genomic methods for non-model species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BF798B-6721-4EB6-BE8F-D6AA4D584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327116"/>
              </p:ext>
            </p:extLst>
          </p:nvPr>
        </p:nvGraphicFramePr>
        <p:xfrm>
          <a:off x="1186625" y="1387975"/>
          <a:ext cx="9818750" cy="266063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09375">
                  <a:extLst>
                    <a:ext uri="{9D8B030D-6E8A-4147-A177-3AD203B41FA5}">
                      <a16:colId xmlns:a16="http://schemas.microsoft.com/office/drawing/2014/main" val="3911337814"/>
                    </a:ext>
                  </a:extLst>
                </a:gridCol>
                <a:gridCol w="4909375">
                  <a:extLst>
                    <a:ext uri="{9D8B030D-6E8A-4147-A177-3AD203B41FA5}">
                      <a16:colId xmlns:a16="http://schemas.microsoft.com/office/drawing/2014/main" val="1140770795"/>
                    </a:ext>
                  </a:extLst>
                </a:gridCol>
              </a:tblGrid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Aim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 sequencing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83122"/>
                  </a:ext>
                </a:extLst>
              </a:tr>
              <a:tr h="980658">
                <a:tc>
                  <a:txBody>
                    <a:bodyPr/>
                    <a:lstStyle/>
                    <a:p>
                      <a:r>
                        <a:rPr lang="en-US" dirty="0"/>
                        <a:t>Population subdivision, migration rates, population change through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48887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Genes under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Exome 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484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932E43-AB33-4A15-A10E-876A17EAE273}"/>
              </a:ext>
            </a:extLst>
          </p:cNvPr>
          <p:cNvSpPr txBox="1"/>
          <p:nvPr/>
        </p:nvSpPr>
        <p:spPr>
          <a:xfrm>
            <a:off x="8945569" y="6568578"/>
            <a:ext cx="205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Mikhail V. Matz 2017</a:t>
            </a:r>
          </a:p>
        </p:txBody>
      </p:sp>
    </p:spTree>
    <p:extLst>
      <p:ext uri="{BB962C8B-B14F-4D97-AF65-F5344CB8AC3E}">
        <p14:creationId xmlns:p14="http://schemas.microsoft.com/office/powerpoint/2010/main" val="239387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C2F9-BFF1-4395-B2A3-B369E8BD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5" y="62412"/>
            <a:ext cx="11940330" cy="1325563"/>
          </a:xfrm>
        </p:spPr>
        <p:txBody>
          <a:bodyPr/>
          <a:lstStyle/>
          <a:p>
            <a:r>
              <a:rPr lang="en-US" dirty="0"/>
              <a:t>Population genomic methods for non-model species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BF798B-6721-4EB6-BE8F-D6AA4D584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733300"/>
              </p:ext>
            </p:extLst>
          </p:nvPr>
        </p:nvGraphicFramePr>
        <p:xfrm>
          <a:off x="1186625" y="1387975"/>
          <a:ext cx="9818750" cy="35006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09375">
                  <a:extLst>
                    <a:ext uri="{9D8B030D-6E8A-4147-A177-3AD203B41FA5}">
                      <a16:colId xmlns:a16="http://schemas.microsoft.com/office/drawing/2014/main" val="3911337814"/>
                    </a:ext>
                  </a:extLst>
                </a:gridCol>
                <a:gridCol w="4909375">
                  <a:extLst>
                    <a:ext uri="{9D8B030D-6E8A-4147-A177-3AD203B41FA5}">
                      <a16:colId xmlns:a16="http://schemas.microsoft.com/office/drawing/2014/main" val="1140770795"/>
                    </a:ext>
                  </a:extLst>
                </a:gridCol>
              </a:tblGrid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Aim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 sequencing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83122"/>
                  </a:ext>
                </a:extLst>
              </a:tr>
              <a:tr h="980658">
                <a:tc>
                  <a:txBody>
                    <a:bodyPr/>
                    <a:lstStyle/>
                    <a:p>
                      <a:r>
                        <a:rPr lang="en-US" dirty="0"/>
                        <a:t>Population subdivision, migration rates, population change through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48887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Genes under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Exome 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48425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Selection signatures and genomic speciation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coverage Whole Genome Seq or </a:t>
                      </a:r>
                      <a:r>
                        <a:rPr lang="en-US" dirty="0" err="1"/>
                        <a:t>PoolSeq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06042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932E43-AB33-4A15-A10E-876A17EAE273}"/>
              </a:ext>
            </a:extLst>
          </p:cNvPr>
          <p:cNvSpPr txBox="1"/>
          <p:nvPr/>
        </p:nvSpPr>
        <p:spPr>
          <a:xfrm>
            <a:off x="8945569" y="6568578"/>
            <a:ext cx="205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Mikhail V. Matz 2017</a:t>
            </a:r>
          </a:p>
        </p:txBody>
      </p:sp>
    </p:spTree>
    <p:extLst>
      <p:ext uri="{BB962C8B-B14F-4D97-AF65-F5344CB8AC3E}">
        <p14:creationId xmlns:p14="http://schemas.microsoft.com/office/powerpoint/2010/main" val="3069990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C2F9-BFF1-4395-B2A3-B369E8BD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5" y="62412"/>
            <a:ext cx="11940330" cy="1325563"/>
          </a:xfrm>
        </p:spPr>
        <p:txBody>
          <a:bodyPr/>
          <a:lstStyle/>
          <a:p>
            <a:r>
              <a:rPr lang="en-US" dirty="0"/>
              <a:t>Population genomic methods for non-model species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BF798B-6721-4EB6-BE8F-D6AA4D584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877836"/>
              </p:ext>
            </p:extLst>
          </p:nvPr>
        </p:nvGraphicFramePr>
        <p:xfrm>
          <a:off x="1186625" y="1387975"/>
          <a:ext cx="9818750" cy="4340614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09375">
                  <a:extLst>
                    <a:ext uri="{9D8B030D-6E8A-4147-A177-3AD203B41FA5}">
                      <a16:colId xmlns:a16="http://schemas.microsoft.com/office/drawing/2014/main" val="3911337814"/>
                    </a:ext>
                  </a:extLst>
                </a:gridCol>
                <a:gridCol w="4909375">
                  <a:extLst>
                    <a:ext uri="{9D8B030D-6E8A-4147-A177-3AD203B41FA5}">
                      <a16:colId xmlns:a16="http://schemas.microsoft.com/office/drawing/2014/main" val="1140770795"/>
                    </a:ext>
                  </a:extLst>
                </a:gridCol>
              </a:tblGrid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Aim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 sequencing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83122"/>
                  </a:ext>
                </a:extLst>
              </a:tr>
              <a:tr h="980658">
                <a:tc>
                  <a:txBody>
                    <a:bodyPr/>
                    <a:lstStyle/>
                    <a:p>
                      <a:r>
                        <a:rPr lang="en-US" dirty="0"/>
                        <a:t>Population subdivision, migration rates, population change through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48887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Genes under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Exome 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48425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Selection signatures and genomic speciation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coverage Whole Genome Seq or </a:t>
                      </a:r>
                      <a:r>
                        <a:rPr lang="en-US" dirty="0" err="1"/>
                        <a:t>PoolSeq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06042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Molecular acclimatization and acclimation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RNAseq or </a:t>
                      </a:r>
                      <a:r>
                        <a:rPr lang="en-US" dirty="0" err="1"/>
                        <a:t>TagSeq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9711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932E43-AB33-4A15-A10E-876A17EAE273}"/>
              </a:ext>
            </a:extLst>
          </p:cNvPr>
          <p:cNvSpPr txBox="1"/>
          <p:nvPr/>
        </p:nvSpPr>
        <p:spPr>
          <a:xfrm>
            <a:off x="8945569" y="6568578"/>
            <a:ext cx="205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Mikhail V. Matz 2017</a:t>
            </a:r>
          </a:p>
        </p:txBody>
      </p:sp>
    </p:spTree>
    <p:extLst>
      <p:ext uri="{BB962C8B-B14F-4D97-AF65-F5344CB8AC3E}">
        <p14:creationId xmlns:p14="http://schemas.microsoft.com/office/powerpoint/2010/main" val="34921519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C2F9-BFF1-4395-B2A3-B369E8BD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5" y="62412"/>
            <a:ext cx="11940330" cy="1325563"/>
          </a:xfrm>
        </p:spPr>
        <p:txBody>
          <a:bodyPr/>
          <a:lstStyle/>
          <a:p>
            <a:r>
              <a:rPr lang="en-US" dirty="0"/>
              <a:t>Population genomic methods for non-model species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BF798B-6721-4EB6-BE8F-D6AA4D584E29}"/>
              </a:ext>
            </a:extLst>
          </p:cNvPr>
          <p:cNvGraphicFramePr>
            <a:graphicFrameLocks noGrp="1"/>
          </p:cNvGraphicFramePr>
          <p:nvPr/>
        </p:nvGraphicFramePr>
        <p:xfrm>
          <a:off x="1186625" y="1387975"/>
          <a:ext cx="9818750" cy="51806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4909375">
                  <a:extLst>
                    <a:ext uri="{9D8B030D-6E8A-4147-A177-3AD203B41FA5}">
                      <a16:colId xmlns:a16="http://schemas.microsoft.com/office/drawing/2014/main" val="3911337814"/>
                    </a:ext>
                  </a:extLst>
                </a:gridCol>
                <a:gridCol w="4909375">
                  <a:extLst>
                    <a:ext uri="{9D8B030D-6E8A-4147-A177-3AD203B41FA5}">
                      <a16:colId xmlns:a16="http://schemas.microsoft.com/office/drawing/2014/main" val="1140770795"/>
                    </a:ext>
                  </a:extLst>
                </a:gridCol>
              </a:tblGrid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Aim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 sequencing 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83122"/>
                  </a:ext>
                </a:extLst>
              </a:tr>
              <a:tr h="980658">
                <a:tc>
                  <a:txBody>
                    <a:bodyPr/>
                    <a:lstStyle/>
                    <a:p>
                      <a:r>
                        <a:rPr lang="en-US" dirty="0"/>
                        <a:t>Population subdivision, migration rates, population change through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48887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Genes under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Exome Sequencing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48425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Selection signatures and genomic speciation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coverage Whole Genome Seq or </a:t>
                      </a:r>
                      <a:r>
                        <a:rPr lang="en-US" dirty="0" err="1"/>
                        <a:t>PoolSeq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06042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Molecular acclimatization and acclimation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RNAseq or </a:t>
                      </a:r>
                      <a:r>
                        <a:rPr lang="en-US" dirty="0" err="1"/>
                        <a:t>TagSeq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97113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Genome-wide epigenetic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EpiRAD</a:t>
                      </a:r>
                      <a:r>
                        <a:rPr lang="en-US" dirty="0"/>
                        <a:t>, Methyl RAD, MDB-Seq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85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4F932E43-AB33-4A15-A10E-876A17EAE273}"/>
              </a:ext>
            </a:extLst>
          </p:cNvPr>
          <p:cNvSpPr txBox="1"/>
          <p:nvPr/>
        </p:nvSpPr>
        <p:spPr>
          <a:xfrm>
            <a:off x="8945569" y="6568578"/>
            <a:ext cx="205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Mikhail V. Matz 2017</a:t>
            </a:r>
          </a:p>
        </p:txBody>
      </p:sp>
    </p:spTree>
    <p:extLst>
      <p:ext uri="{BB962C8B-B14F-4D97-AF65-F5344CB8AC3E}">
        <p14:creationId xmlns:p14="http://schemas.microsoft.com/office/powerpoint/2010/main" val="3095434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C2F9-BFF1-4395-B2A3-B369E8BD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5" y="62412"/>
            <a:ext cx="11940330" cy="1325563"/>
          </a:xfrm>
        </p:spPr>
        <p:txBody>
          <a:bodyPr/>
          <a:lstStyle/>
          <a:p>
            <a:r>
              <a:rPr lang="en-US" dirty="0"/>
              <a:t>Population genomic methods for non-model species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BF798B-6721-4EB6-BE8F-D6AA4D584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99852"/>
              </p:ext>
            </p:extLst>
          </p:nvPr>
        </p:nvGraphicFramePr>
        <p:xfrm>
          <a:off x="1125414" y="1387974"/>
          <a:ext cx="10172702" cy="51806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386837">
                  <a:extLst>
                    <a:ext uri="{9D8B030D-6E8A-4147-A177-3AD203B41FA5}">
                      <a16:colId xmlns:a16="http://schemas.microsoft.com/office/drawing/2014/main" val="3911337814"/>
                    </a:ext>
                  </a:extLst>
                </a:gridCol>
                <a:gridCol w="3386837">
                  <a:extLst>
                    <a:ext uri="{9D8B030D-6E8A-4147-A177-3AD203B41FA5}">
                      <a16:colId xmlns:a16="http://schemas.microsoft.com/office/drawing/2014/main" val="1140770795"/>
                    </a:ext>
                  </a:extLst>
                </a:gridCol>
                <a:gridCol w="3399028">
                  <a:extLst>
                    <a:ext uri="{9D8B030D-6E8A-4147-A177-3AD203B41FA5}">
                      <a16:colId xmlns:a16="http://schemas.microsoft.com/office/drawing/2014/main" val="910202555"/>
                    </a:ext>
                  </a:extLst>
                </a:gridCol>
              </a:tblGrid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Aim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 sequencing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 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83122"/>
                  </a:ext>
                </a:extLst>
              </a:tr>
              <a:tr h="980658">
                <a:tc>
                  <a:txBody>
                    <a:bodyPr/>
                    <a:lstStyle/>
                    <a:p>
                      <a:r>
                        <a:rPr lang="en-US" dirty="0"/>
                        <a:t>Population subdivision, migration rates, population change through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48887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Genes under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Exome 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 novo transcriptome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48425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Selection signatures and genomic speciation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coverage Whole Genome Seq or </a:t>
                      </a:r>
                      <a:r>
                        <a:rPr lang="en-US" dirty="0" err="1"/>
                        <a:t>PoolSeq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Draft genome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06042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Molecular acclimatization and acclimation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RNAseq or </a:t>
                      </a:r>
                      <a:r>
                        <a:rPr lang="en-US" dirty="0" err="1"/>
                        <a:t>TagSeq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 or de novo transcriptome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97113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Genome-wide epigenetic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EpiRAD</a:t>
                      </a:r>
                      <a:r>
                        <a:rPr lang="en-US" dirty="0"/>
                        <a:t>, Methyl RAD, MDB-Seq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 for RAD, de novo transcriptome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85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8D152CC-480E-4121-B418-9E4FF1B36C01}"/>
              </a:ext>
            </a:extLst>
          </p:cNvPr>
          <p:cNvSpPr txBox="1"/>
          <p:nvPr/>
        </p:nvSpPr>
        <p:spPr>
          <a:xfrm>
            <a:off x="9238310" y="6589793"/>
            <a:ext cx="205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Mikhail V. Matz 2017</a:t>
            </a:r>
          </a:p>
        </p:txBody>
      </p:sp>
    </p:spTree>
    <p:extLst>
      <p:ext uri="{BB962C8B-B14F-4D97-AF65-F5344CB8AC3E}">
        <p14:creationId xmlns:p14="http://schemas.microsoft.com/office/powerpoint/2010/main" val="786245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8C2F9-BFF1-4395-B2A3-B369E8BDA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35" y="62412"/>
            <a:ext cx="11940330" cy="1325563"/>
          </a:xfrm>
        </p:spPr>
        <p:txBody>
          <a:bodyPr/>
          <a:lstStyle/>
          <a:p>
            <a:r>
              <a:rPr lang="en-US" dirty="0"/>
              <a:t>Population genomic methods for non-model species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ABF798B-6721-4EB6-BE8F-D6AA4D584E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7057255"/>
              </p:ext>
            </p:extLst>
          </p:nvPr>
        </p:nvGraphicFramePr>
        <p:xfrm>
          <a:off x="318782" y="1387974"/>
          <a:ext cx="11652308" cy="518060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913077">
                  <a:extLst>
                    <a:ext uri="{9D8B030D-6E8A-4147-A177-3AD203B41FA5}">
                      <a16:colId xmlns:a16="http://schemas.microsoft.com/office/drawing/2014/main" val="3911337814"/>
                    </a:ext>
                  </a:extLst>
                </a:gridCol>
                <a:gridCol w="2913077">
                  <a:extLst>
                    <a:ext uri="{9D8B030D-6E8A-4147-A177-3AD203B41FA5}">
                      <a16:colId xmlns:a16="http://schemas.microsoft.com/office/drawing/2014/main" val="1140770795"/>
                    </a:ext>
                  </a:extLst>
                </a:gridCol>
                <a:gridCol w="2923563">
                  <a:extLst>
                    <a:ext uri="{9D8B030D-6E8A-4147-A177-3AD203B41FA5}">
                      <a16:colId xmlns:a16="http://schemas.microsoft.com/office/drawing/2014/main" val="910202555"/>
                    </a:ext>
                  </a:extLst>
                </a:gridCol>
                <a:gridCol w="2902591">
                  <a:extLst>
                    <a:ext uri="{9D8B030D-6E8A-4147-A177-3AD203B41FA5}">
                      <a16:colId xmlns:a16="http://schemas.microsoft.com/office/drawing/2014/main" val="724817437"/>
                    </a:ext>
                  </a:extLst>
                </a:gridCol>
              </a:tblGrid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Aim of study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 sequencing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Minimal reference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Optimal Reference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883122"/>
                  </a:ext>
                </a:extLst>
              </a:tr>
              <a:tr h="980658">
                <a:tc>
                  <a:txBody>
                    <a:bodyPr/>
                    <a:lstStyle/>
                    <a:p>
                      <a:r>
                        <a:rPr lang="en-US" dirty="0"/>
                        <a:t>Population subdivision, migration rates, population change through 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Draft genome of sister species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3948887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Genes under selection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Exome Sequencing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 novo transcriptome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Well annotated genome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6948425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Selection signatures and genomic speciation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Low coverage Whole Genome Seq or </a:t>
                      </a:r>
                      <a:r>
                        <a:rPr lang="en-US" dirty="0" err="1"/>
                        <a:t>PoolSeq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Draft genome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Well annotated genome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87306042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Molecular acclimatization and acclimation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RNAseq or </a:t>
                      </a:r>
                      <a:r>
                        <a:rPr lang="en-US" dirty="0" err="1"/>
                        <a:t>TagSeq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 or de novo transcriptome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Well annotated genome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7397113"/>
                  </a:ext>
                </a:extLst>
              </a:tr>
              <a:tr h="839989">
                <a:tc>
                  <a:txBody>
                    <a:bodyPr/>
                    <a:lstStyle/>
                    <a:p>
                      <a:r>
                        <a:rPr lang="en-US" dirty="0"/>
                        <a:t>Genome-wide epigenetic inference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EpiRAD</a:t>
                      </a:r>
                      <a:r>
                        <a:rPr lang="en-US" dirty="0"/>
                        <a:t>, Methyl RAD, MDB-Seq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 for RAD, de novo transcriptome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Well annotated genome</a:t>
                      </a:r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78556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C42E875A-DC97-4D70-845E-7BFDDA8F9AFB}"/>
              </a:ext>
            </a:extLst>
          </p:cNvPr>
          <p:cNvSpPr txBox="1"/>
          <p:nvPr/>
        </p:nvSpPr>
        <p:spPr>
          <a:xfrm>
            <a:off x="9911284" y="6581001"/>
            <a:ext cx="2059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/>
              <a:t>Mikhail V. Matz 2017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DB65FA48-1AE5-4C8D-9021-EEE55CE96FFD}"/>
              </a:ext>
            </a:extLst>
          </p:cNvPr>
          <p:cNvSpPr/>
          <p:nvPr/>
        </p:nvSpPr>
        <p:spPr>
          <a:xfrm>
            <a:off x="395654" y="3217985"/>
            <a:ext cx="11477564" cy="395653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5962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301F447-EEF7-48F5-AF73-7566EE7F64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117410-A2A4-4085-9ADC-46744551D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2772" y="0"/>
            <a:ext cx="10506456" cy="19138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9F74EB5-E547-4FB4-95F5-BCC788F3C4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1512994"/>
            <a:ext cx="10506456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FD05A7EB-8672-4769-B68E-E1B7A9B6D3B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7697165"/>
              </p:ext>
            </p:extLst>
          </p:nvPr>
        </p:nvGraphicFramePr>
        <p:xfrm>
          <a:off x="838200" y="1737360"/>
          <a:ext cx="10506456" cy="45354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2B1F361F-89B2-455C-BA89-DC329DD6AB28}"/>
              </a:ext>
            </a:extLst>
          </p:cNvPr>
          <p:cNvSpPr txBox="1"/>
          <p:nvPr/>
        </p:nvSpPr>
        <p:spPr>
          <a:xfrm>
            <a:off x="636154" y="467469"/>
            <a:ext cx="1091054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What are we working through today?</a:t>
            </a:r>
          </a:p>
        </p:txBody>
      </p:sp>
    </p:spTree>
    <p:extLst>
      <p:ext uri="{BB962C8B-B14F-4D97-AF65-F5344CB8AC3E}">
        <p14:creationId xmlns:p14="http://schemas.microsoft.com/office/powerpoint/2010/main" val="8780471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BC520-DF0D-4967-B933-37EC25678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05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The exome within the genome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4116235-345F-4761-A5C7-F28B561FA522}"/>
              </a:ext>
            </a:extLst>
          </p:cNvPr>
          <p:cNvGrpSpPr/>
          <p:nvPr/>
        </p:nvGrpSpPr>
        <p:grpSpPr>
          <a:xfrm>
            <a:off x="825305" y="1468387"/>
            <a:ext cx="1054139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5" name="Rounded Rectangle 41">
              <a:extLst>
                <a:ext uri="{FF2B5EF4-FFF2-40B4-BE49-F238E27FC236}">
                  <a16:creationId xmlns:a16="http://schemas.microsoft.com/office/drawing/2014/main" id="{5D659E51-6E0C-4234-8295-0247734993DA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6" name="Rounded Rectangle 42">
              <a:extLst>
                <a:ext uri="{FF2B5EF4-FFF2-40B4-BE49-F238E27FC236}">
                  <a16:creationId xmlns:a16="http://schemas.microsoft.com/office/drawing/2014/main" id="{444D3B89-DD4D-4397-A2A1-ECE40F35AC7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sp>
        <p:nvSpPr>
          <p:cNvPr id="7" name="Rounded Rectangle 44">
            <a:extLst>
              <a:ext uri="{FF2B5EF4-FFF2-40B4-BE49-F238E27FC236}">
                <a16:creationId xmlns:a16="http://schemas.microsoft.com/office/drawing/2014/main" id="{96901B72-48FF-4972-BB45-B66E2923DC10}"/>
              </a:ext>
            </a:extLst>
          </p:cNvPr>
          <p:cNvSpPr/>
          <p:nvPr/>
        </p:nvSpPr>
        <p:spPr>
          <a:xfrm>
            <a:off x="825304" y="1468387"/>
            <a:ext cx="1365504" cy="242315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8" name="Rounded Rectangle 45">
            <a:extLst>
              <a:ext uri="{FF2B5EF4-FFF2-40B4-BE49-F238E27FC236}">
                <a16:creationId xmlns:a16="http://schemas.microsoft.com/office/drawing/2014/main" id="{0B44AAE7-866E-43CB-A4A9-E5ED47192D6A}"/>
              </a:ext>
            </a:extLst>
          </p:cNvPr>
          <p:cNvSpPr/>
          <p:nvPr/>
        </p:nvSpPr>
        <p:spPr>
          <a:xfrm>
            <a:off x="825304" y="1793427"/>
            <a:ext cx="1365504" cy="242315"/>
          </a:xfrm>
          <a:prstGeom prst="roundRect">
            <a:avLst/>
          </a:prstGeom>
          <a:solidFill>
            <a:schemeClr val="accent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1BC4141-EE8F-4E00-8A39-480429C88133}"/>
              </a:ext>
            </a:extLst>
          </p:cNvPr>
          <p:cNvCxnSpPr/>
          <p:nvPr/>
        </p:nvCxnSpPr>
        <p:spPr>
          <a:xfrm>
            <a:off x="1036905" y="1468387"/>
            <a:ext cx="0" cy="2423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972DFCC-2F63-4585-90F3-1CF785755134}"/>
              </a:ext>
            </a:extLst>
          </p:cNvPr>
          <p:cNvCxnSpPr/>
          <p:nvPr/>
        </p:nvCxnSpPr>
        <p:spPr>
          <a:xfrm>
            <a:off x="1576167" y="1466738"/>
            <a:ext cx="0" cy="2423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F8D50E0-D35D-491A-BDD7-D3A11555B310}"/>
              </a:ext>
            </a:extLst>
          </p:cNvPr>
          <p:cNvCxnSpPr/>
          <p:nvPr/>
        </p:nvCxnSpPr>
        <p:spPr>
          <a:xfrm>
            <a:off x="1854773" y="1466738"/>
            <a:ext cx="0" cy="242315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5D9CBD6-A1B0-4D85-A956-A459865DB92A}"/>
              </a:ext>
            </a:extLst>
          </p:cNvPr>
          <p:cNvCxnSpPr/>
          <p:nvPr/>
        </p:nvCxnSpPr>
        <p:spPr>
          <a:xfrm>
            <a:off x="1288035" y="1466738"/>
            <a:ext cx="0" cy="242315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1AD8F2F-F48B-4936-A04D-C1FD8BC2A9EA}"/>
              </a:ext>
            </a:extLst>
          </p:cNvPr>
          <p:cNvCxnSpPr/>
          <p:nvPr/>
        </p:nvCxnSpPr>
        <p:spPr>
          <a:xfrm>
            <a:off x="1036905" y="1795076"/>
            <a:ext cx="0" cy="2423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E82F062-3F4C-42A3-B6DC-47E6B2BE06F5}"/>
              </a:ext>
            </a:extLst>
          </p:cNvPr>
          <p:cNvCxnSpPr/>
          <p:nvPr/>
        </p:nvCxnSpPr>
        <p:spPr>
          <a:xfrm>
            <a:off x="1576167" y="1793427"/>
            <a:ext cx="0" cy="242315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1EF95BD4-41A6-4CA1-9FF0-F22587CABD0B}"/>
              </a:ext>
            </a:extLst>
          </p:cNvPr>
          <p:cNvCxnSpPr/>
          <p:nvPr/>
        </p:nvCxnSpPr>
        <p:spPr>
          <a:xfrm>
            <a:off x="1854773" y="1793427"/>
            <a:ext cx="0" cy="242315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EC72621-4D78-413F-A864-D5385FF383CA}"/>
              </a:ext>
            </a:extLst>
          </p:cNvPr>
          <p:cNvCxnSpPr/>
          <p:nvPr/>
        </p:nvCxnSpPr>
        <p:spPr>
          <a:xfrm>
            <a:off x="1288035" y="1793427"/>
            <a:ext cx="0" cy="242315"/>
          </a:xfrm>
          <a:prstGeom prst="line">
            <a:avLst/>
          </a:prstGeom>
          <a:ln w="762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2C51173-2965-4B27-8739-29876B4C9D38}"/>
              </a:ext>
            </a:extLst>
          </p:cNvPr>
          <p:cNvSpPr txBox="1"/>
          <p:nvPr/>
        </p:nvSpPr>
        <p:spPr>
          <a:xfrm>
            <a:off x="838200" y="2596718"/>
            <a:ext cx="9786423" cy="2556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The entire collection of exons contained in the genome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DNA sequences that code for proteins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Changes to these regions have the potential to change function</a:t>
            </a:r>
          </a:p>
        </p:txBody>
      </p:sp>
    </p:spTree>
    <p:extLst>
      <p:ext uri="{BB962C8B-B14F-4D97-AF65-F5344CB8AC3E}">
        <p14:creationId xmlns:p14="http://schemas.microsoft.com/office/powerpoint/2010/main" val="1934302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A07A-6B2C-47D4-BB9A-EDBB2D6A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2" y="75500"/>
            <a:ext cx="11851496" cy="776287"/>
          </a:xfrm>
        </p:spPr>
        <p:txBody>
          <a:bodyPr>
            <a:normAutofit/>
          </a:bodyPr>
          <a:lstStyle/>
          <a:p>
            <a:r>
              <a:rPr lang="en-US" sz="4000" dirty="0"/>
              <a:t>The exome: the ultimate genome reduction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DA18B-5E46-4DC3-925D-7C9B29618428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DEA1492-7999-4266-B273-A0EA0B5EB7C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7B8186F6-BC05-4744-9E1D-53C25449ED1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74ADCA-FEE7-46AA-9639-2405ACE5F796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88862F86-C02F-427D-9E5C-6BBF127CF10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C07E7879-DC20-470F-B749-24D07F18F6E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3D8837-1216-41F4-B612-5D15A34B90E0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2BB61-34DB-428E-8419-2AABC32676C6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2FC5D-E36C-42A8-BEE7-0F3F849D1AE4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70BBA1-3B28-46A7-8538-289AD06E6D2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0E540-81EC-464D-A099-FBA25F7A633C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916C98-16E7-4568-A133-FE81F85C60F1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336505-F7DE-4333-A2DB-20A36C1A9ED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568FA9-89E8-4CD9-8ADC-F0EE143EB945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CF12B-34B9-4283-A204-D85315DAABA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473809-9DE2-4BC5-B761-D47C90B0070E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FC7F20A-952A-4AF3-8E88-504B679490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AA7006-C1D2-414C-9B11-FFF761927A8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E2F022-3B04-4023-830D-4129B954BFC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99ED5C8-BDBA-4704-A9A2-113A510941B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BFBF94F-E61C-4AE8-86DB-3D1DD3B769F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C0AF5AA-5C85-4A00-BAE7-08388D9B538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02DA8C4-7B16-4230-8253-4F08E0438956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695C700-2045-462D-A73C-1BEF24CA58C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7987660-B81C-4F87-9299-9FCC1CFC3A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1BFDD31-E695-4E61-A885-B2A13A38FFC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1288473-2C3F-4A4B-8697-AC64FBEB1C7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6607139-1E5A-4D26-8AEA-1FAFD5ED2B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A8FED8-B050-4DFA-9679-0D86C9BD5A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866BCA-5486-48D5-AD65-E07FC9363668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0B66603-EE52-4F18-9FE7-ECF665265D0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93D75B7-3EFE-41C9-9540-C23ADAE5E70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3DAED5-D377-497A-968C-A4E9830F1E8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78422F9-69ED-4EA0-986D-479FD2108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8B1E0C2-F704-4A28-9E6E-2F92D5F11C8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22F627-9BC3-46BE-8383-A20D7F103E1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01639C-6B7C-4AA8-98F5-E35ED5103B8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8C3B4D-3916-4A27-B6BC-EFFA2F53E42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1FE44A0-9B95-49C7-A3A0-0EBA953D6C0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E4534BB-EE65-45F6-A72E-C093C1DDC2E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BA85769-626D-491A-A615-7ABD22F5E5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E86D2BC-F66A-49F8-B31F-97B32F5C60F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D57EF89-ED68-4184-95E8-68609EC5B62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BE56DF-E900-4CDA-9B78-F5074395302D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D558342-45A9-43E2-BAE6-9A913D39602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B78E70-800A-489B-9C53-FA8CF8D276B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B411DE-3DF5-45C0-8F1C-EAD65A8E1AF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618F809-E002-4221-BBAE-4105988A68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02F13B8-F0B1-4DCD-AA9E-986F782BB91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04F4276-14AA-4892-ABEF-4BA5302A9E6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A1BB94-7B6F-420D-80AC-999AB1AFA744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42BF6F8-25E0-4585-9942-EF236763067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5172BCD-F9A1-4F16-9CF5-438E73A32C9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A91CED7-D3D5-4E2F-BEC3-64AF601C9B3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F851ECE-CA7C-4421-B0EF-51BD064BE57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556986-B9DD-41FF-B3C0-62FB167716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C51872E-234D-4C31-887F-4421E5D5240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66F71F2-57E5-4904-9F8A-24E1C76CBE0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CB062D-74E1-48D4-AD0D-A7D61A75EDA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3B8959D-EF67-4FE0-B34D-E8842EC8AC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23E6F16-90E7-428B-8509-FB1053B9675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08D0885-14A2-4331-8209-DEF766CBDA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BA72F1B-7B57-4B58-B7F1-CAAF6DFA891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D88B9FD-02C3-49C8-9DC5-244D2502B52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77116E8-E575-49D4-8B2F-28E6BF8193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54871B-BFF7-4494-BBAD-6E0553141F4E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506E64-3889-43D6-A43D-6432450A46F4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52198E-5F70-49D2-BF75-2446948A2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5F0D311-1D61-4E6E-8D60-4A1F6F8B41F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C58B135-62B4-4CF0-9D16-293E1DAAC9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D2E6664-11FE-4267-8CA0-FBB79A0FB6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1BDCD5D-B565-4CA0-9189-2564D0C4E7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FA213E-565E-4AD0-AA39-D030FE02471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21B9C35-0C96-476E-B266-9D07DFCB14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0D88E8C-1DF2-4A0C-B7A6-2E0B40FD77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44A191-103E-4930-99CA-B192CB8C69C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7AC5630-1A39-4719-A9B0-98BC0AA8FE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60047F-4DFA-4D5E-A021-71EAC732F03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483F601-9872-49F6-88E6-646B25D9071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6FBFD66-300A-4B4E-A86F-88F9EBF25B8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B8EC734-DD88-4591-9628-13F12D5D5F3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037AF3F-6D25-49DE-8CD5-8A057AE580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A260235-B7A7-48CA-B630-10E0BF79D15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48DF894-31DC-4EA5-9619-5860A9DD8C3F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33B49C7-8172-406B-99D0-6F89F168A5D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A3B5EB2-B86D-46DD-8793-B9A76AC5D63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3" name="Content Placeholder 383">
            <a:extLst>
              <a:ext uri="{FF2B5EF4-FFF2-40B4-BE49-F238E27FC236}">
                <a16:creationId xmlns:a16="http://schemas.microsoft.com/office/drawing/2014/main" id="{6333CCF6-4AB6-4EDE-9F88-5700BD20B356}"/>
              </a:ext>
            </a:extLst>
          </p:cNvPr>
          <p:cNvSpPr txBox="1">
            <a:spLocks/>
          </p:cNvSpPr>
          <p:nvPr/>
        </p:nvSpPr>
        <p:spPr>
          <a:xfrm>
            <a:off x="322652" y="1183115"/>
            <a:ext cx="5338216" cy="582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9200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A07A-6B2C-47D4-BB9A-EDBB2D6A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2" y="75500"/>
            <a:ext cx="11851496" cy="776287"/>
          </a:xfrm>
        </p:spPr>
        <p:txBody>
          <a:bodyPr>
            <a:normAutofit/>
          </a:bodyPr>
          <a:lstStyle/>
          <a:p>
            <a:r>
              <a:rPr lang="en-US" sz="4000" dirty="0"/>
              <a:t>The exome: the ultimate genome reduction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DA18B-5E46-4DC3-925D-7C9B29618428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DEA1492-7999-4266-B273-A0EA0B5EB7C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7B8186F6-BC05-4744-9E1D-53C25449ED1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74ADCA-FEE7-46AA-9639-2405ACE5F796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88862F86-C02F-427D-9E5C-6BBF127CF10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C07E7879-DC20-470F-B749-24D07F18F6E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3D8837-1216-41F4-B612-5D15A34B90E0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2BB61-34DB-428E-8419-2AABC32676C6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2FC5D-E36C-42A8-BEE7-0F3F849D1AE4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70BBA1-3B28-46A7-8538-289AD06E6D2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0E540-81EC-464D-A099-FBA25F7A633C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916C98-16E7-4568-A133-FE81F85C60F1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336505-F7DE-4333-A2DB-20A36C1A9ED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568FA9-89E8-4CD9-8ADC-F0EE143EB945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CF12B-34B9-4283-A204-D85315DAABA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473809-9DE2-4BC5-B761-D47C90B0070E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FC7F20A-952A-4AF3-8E88-504B679490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AA7006-C1D2-414C-9B11-FFF761927A8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E2F022-3B04-4023-830D-4129B954BFC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99ED5C8-BDBA-4704-A9A2-113A510941B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BFBF94F-E61C-4AE8-86DB-3D1DD3B769F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C0AF5AA-5C85-4A00-BAE7-08388D9B538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02DA8C4-7B16-4230-8253-4F08E0438956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695C700-2045-462D-A73C-1BEF24CA58C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7987660-B81C-4F87-9299-9FCC1CFC3A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1BFDD31-E695-4E61-A885-B2A13A38FFC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1288473-2C3F-4A4B-8697-AC64FBEB1C7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6607139-1E5A-4D26-8AEA-1FAFD5ED2B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A8FED8-B050-4DFA-9679-0D86C9BD5A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866BCA-5486-48D5-AD65-E07FC9363668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0B66603-EE52-4F18-9FE7-ECF665265D0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93D75B7-3EFE-41C9-9540-C23ADAE5E70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3DAED5-D377-497A-968C-A4E9830F1E8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78422F9-69ED-4EA0-986D-479FD2108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8B1E0C2-F704-4A28-9E6E-2F92D5F11C8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22F627-9BC3-46BE-8383-A20D7F103E1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01639C-6B7C-4AA8-98F5-E35ED5103B8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8C3B4D-3916-4A27-B6BC-EFFA2F53E42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1FE44A0-9B95-49C7-A3A0-0EBA953D6C0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E4534BB-EE65-45F6-A72E-C093C1DDC2E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BA85769-626D-491A-A615-7ABD22F5E5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E86D2BC-F66A-49F8-B31F-97B32F5C60F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D57EF89-ED68-4184-95E8-68609EC5B62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BE56DF-E900-4CDA-9B78-F5074395302D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D558342-45A9-43E2-BAE6-9A913D39602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B78E70-800A-489B-9C53-FA8CF8D276B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B411DE-3DF5-45C0-8F1C-EAD65A8E1AF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618F809-E002-4221-BBAE-4105988A68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02F13B8-F0B1-4DCD-AA9E-986F782BB91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04F4276-14AA-4892-ABEF-4BA5302A9E6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A1BB94-7B6F-420D-80AC-999AB1AFA744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42BF6F8-25E0-4585-9942-EF236763067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5172BCD-F9A1-4F16-9CF5-438E73A32C9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A91CED7-D3D5-4E2F-BEC3-64AF601C9B3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F851ECE-CA7C-4421-B0EF-51BD064BE57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556986-B9DD-41FF-B3C0-62FB167716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C51872E-234D-4C31-887F-4421E5D5240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66F71F2-57E5-4904-9F8A-24E1C76CBE0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CB062D-74E1-48D4-AD0D-A7D61A75EDA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3B8959D-EF67-4FE0-B34D-E8842EC8AC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23E6F16-90E7-428B-8509-FB1053B9675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08D0885-14A2-4331-8209-DEF766CBDA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BA72F1B-7B57-4B58-B7F1-CAAF6DFA891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D88B9FD-02C3-49C8-9DC5-244D2502B52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77116E8-E575-49D4-8B2F-28E6BF8193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54871B-BFF7-4494-BBAD-6E0553141F4E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506E64-3889-43D6-A43D-6432450A46F4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52198E-5F70-49D2-BF75-2446948A2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5F0D311-1D61-4E6E-8D60-4A1F6F8B41F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C58B135-62B4-4CF0-9D16-293E1DAAC9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D2E6664-11FE-4267-8CA0-FBB79A0FB6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1BDCD5D-B565-4CA0-9189-2564D0C4E7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FA213E-565E-4AD0-AA39-D030FE02471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21B9C35-0C96-476E-B266-9D07DFCB14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0D88E8C-1DF2-4A0C-B7A6-2E0B40FD77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44A191-103E-4930-99CA-B192CB8C69C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7AC5630-1A39-4719-A9B0-98BC0AA8FE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60047F-4DFA-4D5E-A021-71EAC732F03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483F601-9872-49F6-88E6-646B25D9071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6FBFD66-300A-4B4E-A86F-88F9EBF25B8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B8EC734-DD88-4591-9628-13F12D5D5F3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037AF3F-6D25-49DE-8CD5-8A057AE580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A260235-B7A7-48CA-B630-10E0BF79D15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48DF894-31DC-4EA5-9619-5860A9DD8C3F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33B49C7-8172-406B-99D0-6F89F168A5D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A3B5EB2-B86D-46DD-8793-B9A76AC5D63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Content Placeholder 383">
            <a:extLst>
              <a:ext uri="{FF2B5EF4-FFF2-40B4-BE49-F238E27FC236}">
                <a16:creationId xmlns:a16="http://schemas.microsoft.com/office/drawing/2014/main" id="{95C2FD81-8293-4CE7-8A9F-FE0A1F9706C8}"/>
              </a:ext>
            </a:extLst>
          </p:cNvPr>
          <p:cNvSpPr txBox="1">
            <a:spLocks/>
          </p:cNvSpPr>
          <p:nvPr/>
        </p:nvSpPr>
        <p:spPr>
          <a:xfrm>
            <a:off x="322652" y="1183115"/>
            <a:ext cx="5338216" cy="582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43" name="Rounded Rectangle 385">
            <a:extLst>
              <a:ext uri="{FF2B5EF4-FFF2-40B4-BE49-F238E27FC236}">
                <a16:creationId xmlns:a16="http://schemas.microsoft.com/office/drawing/2014/main" id="{99E0A294-28B0-4AC4-8472-1CAC1DBCA035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44" name="Rounded Rectangle 388">
            <a:extLst>
              <a:ext uri="{FF2B5EF4-FFF2-40B4-BE49-F238E27FC236}">
                <a16:creationId xmlns:a16="http://schemas.microsoft.com/office/drawing/2014/main" id="{5407B106-2123-47E0-9144-BB6616CE5A81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45" name="Rounded Rectangle 391">
            <a:extLst>
              <a:ext uri="{FF2B5EF4-FFF2-40B4-BE49-F238E27FC236}">
                <a16:creationId xmlns:a16="http://schemas.microsoft.com/office/drawing/2014/main" id="{294E1A08-0C79-4278-A005-0BF24A357DAA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146" name="Rounded Rectangle 394">
            <a:extLst>
              <a:ext uri="{FF2B5EF4-FFF2-40B4-BE49-F238E27FC236}">
                <a16:creationId xmlns:a16="http://schemas.microsoft.com/office/drawing/2014/main" id="{308A356C-F4AC-43B8-B4A0-07DA805BA161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442F73CC-6C0C-4B2A-94D2-D4322A8BC61C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835AD97-0673-41C8-87E6-6EDE69B4EA14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65C95D61-CBEE-40C6-8187-25BAD7A57E3B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FDC62F97-7C4A-4D44-936B-C5102D616516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C06DD5B5-281F-479F-8CCC-F8A312E24521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B0208F63-5E0E-4E3B-9809-1D5B1F87973E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6BAE9E08-FC82-48FD-B20A-A951AD5D559E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218E1D8E-BE43-40A2-A642-562469E34B13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05EE6772-53D4-426E-853F-C8B07FF03485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DBAAF87E-EC3A-4D71-97FC-9E176DF8F9D8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6D2EA742-7920-43C7-805D-AEE82261F056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A80C95BE-BA66-4EA9-BED9-4A33D03170D1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DF6D7203-9907-449C-925B-FBB391344E3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5C59DAC9-45D3-423A-AA5C-009CAD073117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9E0E1C30-21CF-46FF-B955-EA7C254A262A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88A0276C-7BA7-40AC-80B9-A3D3712CC80C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3F930D5C-6D77-4B2B-92A5-5918575D6C65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F403EA43-F786-46AC-91AB-32FBD42D445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4C9ABD2-9E92-4D0A-93FD-B7CBB203FA0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40B93461-3F3C-411D-991B-070506F6317C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67" name="Rounded Rectangle 385">
              <a:extLst>
                <a:ext uri="{FF2B5EF4-FFF2-40B4-BE49-F238E27FC236}">
                  <a16:creationId xmlns:a16="http://schemas.microsoft.com/office/drawing/2014/main" id="{85BB62EF-59C6-4B32-9D47-68D50C6E514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68" name="Rounded Rectangle 386">
              <a:extLst>
                <a:ext uri="{FF2B5EF4-FFF2-40B4-BE49-F238E27FC236}">
                  <a16:creationId xmlns:a16="http://schemas.microsoft.com/office/drawing/2014/main" id="{754F1E33-1A2B-48F5-B14B-EF5AF29D384D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6EE82C54-8A4A-4287-80C2-388158F79A4B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170" name="Rounded Rectangle 388">
              <a:extLst>
                <a:ext uri="{FF2B5EF4-FFF2-40B4-BE49-F238E27FC236}">
                  <a16:creationId xmlns:a16="http://schemas.microsoft.com/office/drawing/2014/main" id="{246F4F9E-3BD7-43E9-8BDD-9E0E46A9D304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71" name="Rounded Rectangle 389">
              <a:extLst>
                <a:ext uri="{FF2B5EF4-FFF2-40B4-BE49-F238E27FC236}">
                  <a16:creationId xmlns:a16="http://schemas.microsoft.com/office/drawing/2014/main" id="{6E5E5BA0-6123-4F48-86C4-01CCC0CD0F4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57531A76-7C82-4931-8B05-1C4FC0C11A18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173" name="Rounded Rectangle 391">
              <a:extLst>
                <a:ext uri="{FF2B5EF4-FFF2-40B4-BE49-F238E27FC236}">
                  <a16:creationId xmlns:a16="http://schemas.microsoft.com/office/drawing/2014/main" id="{7EB50BF2-28BF-485A-A9BF-1A8E6EBEDA9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74" name="Rounded Rectangle 392">
              <a:extLst>
                <a:ext uri="{FF2B5EF4-FFF2-40B4-BE49-F238E27FC236}">
                  <a16:creationId xmlns:a16="http://schemas.microsoft.com/office/drawing/2014/main" id="{C0961061-EAFD-4B5B-B917-048A05F20FDF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A60B983E-47D9-4B38-BF08-DF30A714CE5C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176" name="Rounded Rectangle 394">
              <a:extLst>
                <a:ext uri="{FF2B5EF4-FFF2-40B4-BE49-F238E27FC236}">
                  <a16:creationId xmlns:a16="http://schemas.microsoft.com/office/drawing/2014/main" id="{A6C749D1-F6BE-4379-8DFD-749CC4752503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77" name="Rounded Rectangle 395">
              <a:extLst>
                <a:ext uri="{FF2B5EF4-FFF2-40B4-BE49-F238E27FC236}">
                  <a16:creationId xmlns:a16="http://schemas.microsoft.com/office/drawing/2014/main" id="{F9FC9941-5125-4587-A527-BD48B49E5B04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4740338F-7761-4CF8-B641-08C0AADA646A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B61CA7D1-B6EB-4C73-9181-46B90116A81C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506A41B1-AE07-4E7E-8FCB-A4A8CBAA79BD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74B4D6BD-38C9-4292-9060-27FBF6FD56AC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1260ADEE-19E8-4FF3-91E2-CAE566D2FF1C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EF7E71D6-4C42-43C5-993F-771D76CD35E9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46FBEE48-E9CD-4AFD-8544-6D6505831D7F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A1AA47BB-3831-4A20-8A83-964655AC1A54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F8CAF796-23B3-4B1E-9A96-F6137BE40452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D3FE0EB8-5A21-4882-8989-F4B6ACFF99D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E5D4ED94-8188-40E5-8339-5B1C24DFA200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59BB7304-5F1B-4E68-A184-F0EDA422A565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25B9C0C3-6839-4037-B5F2-626264C3EF71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57DFF84B-7AF5-4640-82C5-4D02B317DE9A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062402DA-00CE-44AE-A52D-A15E007886B6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8E20572-61E7-43F4-BEF3-DA27C3466787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5008FDE3-9422-4AD1-B5E5-A666AE16025D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07807FFC-F274-4036-B32A-FFC662FFE0F6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505DA1E2-73ED-4A44-9E23-0C7AB8331B94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2EF08DB-5E42-462D-8C01-A10184A3F049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FD4BD365-0034-4F26-B6FB-B24184FC1736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4974F80-8566-498B-998D-47BFEF7D8083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3763FB83-8405-40B2-BBA2-1CA2C0DE587C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565FE2B-E2BD-4D88-BD14-087925674214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2802D181-0B84-4C82-BAA8-11AA5FED3064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4F58982B-8454-4D22-940A-D323F15B9C74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CA4DF300-D544-4DAD-9991-1FE873E75547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4B449F27-7611-4018-B40D-218158548EC2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5CB1AA8A-2E41-4806-A06F-B290FD26A578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873F10EC-3738-497C-8AC3-DB62DF482187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07F334CE-EEB8-4A57-A120-F1275BE804A1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D3FA5E45-FF2D-4198-BF11-45A04D74CABC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EF35E032-CE1B-4139-BDB8-BBB81A82DDD9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4C21BEB7-C0F2-4705-A029-7771C28F3C71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2DAC47C6-E45B-48D1-AA5F-4FC20FD95A5C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C88A04A2-3C03-4BE8-BE2E-C697ACCBE3D0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6D67BD44-1F79-4519-9552-6A486CB18096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59E2A8A9-F0AA-4895-A820-5C00FF7DB70E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119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A07A-6B2C-47D4-BB9A-EDBB2D6A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2" y="75500"/>
            <a:ext cx="11851496" cy="776287"/>
          </a:xfrm>
        </p:spPr>
        <p:txBody>
          <a:bodyPr>
            <a:normAutofit/>
          </a:bodyPr>
          <a:lstStyle/>
          <a:p>
            <a:r>
              <a:rPr lang="en-US" sz="4000" dirty="0"/>
              <a:t>The exome: the ultimate genome reduction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DA18B-5E46-4DC3-925D-7C9B29618428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DEA1492-7999-4266-B273-A0EA0B5EB7C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7B8186F6-BC05-4744-9E1D-53C25449ED1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74ADCA-FEE7-46AA-9639-2405ACE5F796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88862F86-C02F-427D-9E5C-6BBF127CF10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C07E7879-DC20-470F-B749-24D07F18F6E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3D8837-1216-41F4-B612-5D15A34B90E0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2BB61-34DB-428E-8419-2AABC32676C6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2FC5D-E36C-42A8-BEE7-0F3F849D1AE4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70BBA1-3B28-46A7-8538-289AD06E6D2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0E540-81EC-464D-A099-FBA25F7A633C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916C98-16E7-4568-A133-FE81F85C60F1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336505-F7DE-4333-A2DB-20A36C1A9ED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568FA9-89E8-4CD9-8ADC-F0EE143EB945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CF12B-34B9-4283-A204-D85315DAABA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473809-9DE2-4BC5-B761-D47C90B0070E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FC7F20A-952A-4AF3-8E88-504B679490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AA7006-C1D2-414C-9B11-FFF761927A8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E2F022-3B04-4023-830D-4129B954BFC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99ED5C8-BDBA-4704-A9A2-113A510941B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BFBF94F-E61C-4AE8-86DB-3D1DD3B769F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C0AF5AA-5C85-4A00-BAE7-08388D9B538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02DA8C4-7B16-4230-8253-4F08E0438956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695C700-2045-462D-A73C-1BEF24CA58C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7987660-B81C-4F87-9299-9FCC1CFC3A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1BFDD31-E695-4E61-A885-B2A13A38FFC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1288473-2C3F-4A4B-8697-AC64FBEB1C7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6607139-1E5A-4D26-8AEA-1FAFD5ED2B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A8FED8-B050-4DFA-9679-0D86C9BD5A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866BCA-5486-48D5-AD65-E07FC9363668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0B66603-EE52-4F18-9FE7-ECF665265D0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93D75B7-3EFE-41C9-9540-C23ADAE5E70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3DAED5-D377-497A-968C-A4E9830F1E8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78422F9-69ED-4EA0-986D-479FD2108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8B1E0C2-F704-4A28-9E6E-2F92D5F11C8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22F627-9BC3-46BE-8383-A20D7F103E1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01639C-6B7C-4AA8-98F5-E35ED5103B8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8C3B4D-3916-4A27-B6BC-EFFA2F53E42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1FE44A0-9B95-49C7-A3A0-0EBA953D6C0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E4534BB-EE65-45F6-A72E-C093C1DDC2E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BA85769-626D-491A-A615-7ABD22F5E5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E86D2BC-F66A-49F8-B31F-97B32F5C60F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D57EF89-ED68-4184-95E8-68609EC5B62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BE56DF-E900-4CDA-9B78-F5074395302D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D558342-45A9-43E2-BAE6-9A913D39602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B78E70-800A-489B-9C53-FA8CF8D276B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B411DE-3DF5-45C0-8F1C-EAD65A8E1AF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618F809-E002-4221-BBAE-4105988A68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02F13B8-F0B1-4DCD-AA9E-986F782BB91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04F4276-14AA-4892-ABEF-4BA5302A9E6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A1BB94-7B6F-420D-80AC-999AB1AFA744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42BF6F8-25E0-4585-9942-EF236763067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5172BCD-F9A1-4F16-9CF5-438E73A32C9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A91CED7-D3D5-4E2F-BEC3-64AF601C9B3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F851ECE-CA7C-4421-B0EF-51BD064BE57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556986-B9DD-41FF-B3C0-62FB167716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C51872E-234D-4C31-887F-4421E5D5240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66F71F2-57E5-4904-9F8A-24E1C76CBE0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CB062D-74E1-48D4-AD0D-A7D61A75EDA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3B8959D-EF67-4FE0-B34D-E8842EC8AC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23E6F16-90E7-428B-8509-FB1053B9675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08D0885-14A2-4331-8209-DEF766CBDA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BA72F1B-7B57-4B58-B7F1-CAAF6DFA891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D88B9FD-02C3-49C8-9DC5-244D2502B52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77116E8-E575-49D4-8B2F-28E6BF8193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54871B-BFF7-4494-BBAD-6E0553141F4E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506E64-3889-43D6-A43D-6432450A46F4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52198E-5F70-49D2-BF75-2446948A2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5F0D311-1D61-4E6E-8D60-4A1F6F8B41F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C58B135-62B4-4CF0-9D16-293E1DAAC9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D2E6664-11FE-4267-8CA0-FBB79A0FB6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1BDCD5D-B565-4CA0-9189-2564D0C4E7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FA213E-565E-4AD0-AA39-D030FE02471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21B9C35-0C96-476E-B266-9D07DFCB14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0D88E8C-1DF2-4A0C-B7A6-2E0B40FD77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44A191-103E-4930-99CA-B192CB8C69C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7AC5630-1A39-4719-A9B0-98BC0AA8FE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60047F-4DFA-4D5E-A021-71EAC732F03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483F601-9872-49F6-88E6-646B25D9071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6FBFD66-300A-4B4E-A86F-88F9EBF25B8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B8EC734-DD88-4591-9628-13F12D5D5F3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037AF3F-6D25-49DE-8CD5-8A057AE580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A260235-B7A7-48CA-B630-10E0BF79D15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48DF894-31DC-4EA5-9619-5860A9DD8C3F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33B49C7-8172-406B-99D0-6F89F168A5D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A3B5EB2-B86D-46DD-8793-B9A76AC5D63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Content Placeholder 383">
            <a:extLst>
              <a:ext uri="{FF2B5EF4-FFF2-40B4-BE49-F238E27FC236}">
                <a16:creationId xmlns:a16="http://schemas.microsoft.com/office/drawing/2014/main" id="{95C2FD81-8293-4CE7-8A9F-FE0A1F9706C8}"/>
              </a:ext>
            </a:extLst>
          </p:cNvPr>
          <p:cNvSpPr txBox="1">
            <a:spLocks/>
          </p:cNvSpPr>
          <p:nvPr/>
        </p:nvSpPr>
        <p:spPr>
          <a:xfrm>
            <a:off x="322652" y="1183115"/>
            <a:ext cx="5338216" cy="582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9A4CF958-F3E5-4E5F-89F4-56D96F70D74D}"/>
              </a:ext>
            </a:extLst>
          </p:cNvPr>
          <p:cNvGrpSpPr/>
          <p:nvPr/>
        </p:nvGrpSpPr>
        <p:grpSpPr>
          <a:xfrm>
            <a:off x="6425087" y="3011431"/>
            <a:ext cx="1678872" cy="1010439"/>
            <a:chOff x="4031372" y="2272640"/>
            <a:chExt cx="1259154" cy="757829"/>
          </a:xfrm>
        </p:grpSpPr>
        <p:grpSp>
          <p:nvGrpSpPr>
            <p:cNvPr id="144" name="Group 143">
              <a:extLst>
                <a:ext uri="{FF2B5EF4-FFF2-40B4-BE49-F238E27FC236}">
                  <a16:creationId xmlns:a16="http://schemas.microsoft.com/office/drawing/2014/main" id="{FCC198E2-67E7-4CDF-81B6-ED48011DEE7F}"/>
                </a:ext>
              </a:extLst>
            </p:cNvPr>
            <p:cNvGrpSpPr/>
            <p:nvPr/>
          </p:nvGrpSpPr>
          <p:grpSpPr>
            <a:xfrm>
              <a:off x="4046846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92" name="Rounded Rectangle 385">
                <a:extLst>
                  <a:ext uri="{FF2B5EF4-FFF2-40B4-BE49-F238E27FC236}">
                    <a16:creationId xmlns:a16="http://schemas.microsoft.com/office/drawing/2014/main" id="{D5F035F4-ADAA-4EA0-B1D6-60A910FE2944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93" name="Rounded Rectangle 386">
                <a:extLst>
                  <a:ext uri="{FF2B5EF4-FFF2-40B4-BE49-F238E27FC236}">
                    <a16:creationId xmlns:a16="http://schemas.microsoft.com/office/drawing/2014/main" id="{86F55FFA-91AA-4A19-88F5-0EAB1B45DAC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45" name="Group 144">
              <a:extLst>
                <a:ext uri="{FF2B5EF4-FFF2-40B4-BE49-F238E27FC236}">
                  <a16:creationId xmlns:a16="http://schemas.microsoft.com/office/drawing/2014/main" id="{7FF71841-198F-41D2-8757-1441F836A63A}"/>
                </a:ext>
              </a:extLst>
            </p:cNvPr>
            <p:cNvGrpSpPr/>
            <p:nvPr/>
          </p:nvGrpSpPr>
          <p:grpSpPr>
            <a:xfrm>
              <a:off x="4201970" y="251642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190" name="Rounded Rectangle 388">
                <a:extLst>
                  <a:ext uri="{FF2B5EF4-FFF2-40B4-BE49-F238E27FC236}">
                    <a16:creationId xmlns:a16="http://schemas.microsoft.com/office/drawing/2014/main" id="{993DA623-FCC9-4CA4-B2CB-B8B962B7984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91" name="Rounded Rectangle 389">
                <a:extLst>
                  <a:ext uri="{FF2B5EF4-FFF2-40B4-BE49-F238E27FC236}">
                    <a16:creationId xmlns:a16="http://schemas.microsoft.com/office/drawing/2014/main" id="{375325EC-B785-4639-8A60-4732229BDE1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chemeClr val="accent6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0CAC5D79-E54F-4D6F-BB85-67C7A6B52353}"/>
                </a:ext>
              </a:extLst>
            </p:cNvPr>
            <p:cNvGrpSpPr/>
            <p:nvPr/>
          </p:nvGrpSpPr>
          <p:grpSpPr>
            <a:xfrm>
              <a:off x="4983642" y="251642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188" name="Rounded Rectangle 391">
                <a:extLst>
                  <a:ext uri="{FF2B5EF4-FFF2-40B4-BE49-F238E27FC236}">
                    <a16:creationId xmlns:a16="http://schemas.microsoft.com/office/drawing/2014/main" id="{E70C76AD-A346-433C-B6C8-44B8DD3E8BC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89" name="Rounded Rectangle 392">
                <a:extLst>
                  <a:ext uri="{FF2B5EF4-FFF2-40B4-BE49-F238E27FC236}">
                    <a16:creationId xmlns:a16="http://schemas.microsoft.com/office/drawing/2014/main" id="{CD628FA6-A5ED-435D-879F-79FD77108835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47" name="Group 146">
              <a:extLst>
                <a:ext uri="{FF2B5EF4-FFF2-40B4-BE49-F238E27FC236}">
                  <a16:creationId xmlns:a16="http://schemas.microsoft.com/office/drawing/2014/main" id="{5D4B373B-74F8-42AC-8F33-2E9CB16F7C16}"/>
                </a:ext>
              </a:extLst>
            </p:cNvPr>
            <p:cNvGrpSpPr/>
            <p:nvPr/>
          </p:nvGrpSpPr>
          <p:grpSpPr>
            <a:xfrm>
              <a:off x="5137084" y="251642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186" name="Rounded Rectangle 394">
                <a:extLst>
                  <a:ext uri="{FF2B5EF4-FFF2-40B4-BE49-F238E27FC236}">
                    <a16:creationId xmlns:a16="http://schemas.microsoft.com/office/drawing/2014/main" id="{61AD4593-8815-4CEF-93FA-EBD18BA6A375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187" name="Rounded Rectangle 395">
                <a:extLst>
                  <a:ext uri="{FF2B5EF4-FFF2-40B4-BE49-F238E27FC236}">
                    <a16:creationId xmlns:a16="http://schemas.microsoft.com/office/drawing/2014/main" id="{02AB6B4D-59BF-457E-8BD1-795306B2696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9EAC9745-3204-4F5C-B088-1D5784F70207}"/>
                </a:ext>
              </a:extLst>
            </p:cNvPr>
            <p:cNvGrpSpPr/>
            <p:nvPr/>
          </p:nvGrpSpPr>
          <p:grpSpPr>
            <a:xfrm>
              <a:off x="4055772" y="2272640"/>
              <a:ext cx="1214755" cy="135230"/>
              <a:chOff x="5517547" y="2244505"/>
              <a:chExt cx="1214755" cy="135230"/>
            </a:xfrm>
          </p:grpSpPr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041EF976-062C-4DA2-BE0C-E473208CB25D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B00541C7-F0D5-456B-94E0-459EB881027E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4570719E-CB2B-4589-B460-BF0929379F35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E3D22743-E984-479F-8509-0385EF5A691C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7BA87FA5-C600-46FB-A9F7-67ACF974A972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91CE8252-E2C4-43C0-B055-18C6095FD050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D3E8B0C2-1D17-43CB-A6EB-FE5A3BE14C2E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BCF4AB29-6C26-4E6D-BEC1-A48928A71E18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93F79CDA-BCD2-409F-B849-E2D15D682D70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50BFFBB0-EEC2-4E5F-BB7B-4C358D4EF178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1FA03EBD-877F-4BD0-A8B6-FE78E8DB3B8A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D679264D-A5AA-496E-A941-CCEF43B98513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C2A739D6-2B5C-4F48-B369-C3B9687097BE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>
                <a:extLst>
                  <a:ext uri="{FF2B5EF4-FFF2-40B4-BE49-F238E27FC236}">
                    <a16:creationId xmlns:a16="http://schemas.microsoft.com/office/drawing/2014/main" id="{563A4EEB-2E63-4007-B67C-10911D211A7D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76EDC535-3B41-4441-9312-27E584574518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6D313ED8-0BB2-42AF-A939-C764F5F578B8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C6F2D114-9385-4D26-A8F5-CFEBAFFAADFA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A4953761-27A5-46BB-8918-CAAB79FA0D5F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9" name="Group 148">
              <a:extLst>
                <a:ext uri="{FF2B5EF4-FFF2-40B4-BE49-F238E27FC236}">
                  <a16:creationId xmlns:a16="http://schemas.microsoft.com/office/drawing/2014/main" id="{1F9E9192-A03F-42B5-AB75-B5476777D095}"/>
                </a:ext>
              </a:extLst>
            </p:cNvPr>
            <p:cNvGrpSpPr/>
            <p:nvPr/>
          </p:nvGrpSpPr>
          <p:grpSpPr>
            <a:xfrm>
              <a:off x="4031372" y="2895239"/>
              <a:ext cx="1214755" cy="135230"/>
              <a:chOff x="5517547" y="2244505"/>
              <a:chExt cx="1214755" cy="135230"/>
            </a:xfrm>
          </p:grpSpPr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FA4CF5B1-B702-44FE-8D46-CBFB83BD2075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4E77A7BE-0C88-4186-90CF-4C7618F56643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305907A9-BC77-4F9F-A517-65EFBD71F94C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8EF5A0DB-D175-481B-B600-FB67A9937A61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D9D56ABE-BF78-452E-AFDD-70334E12655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73B80FF-493C-4814-90EA-C1BC8C760821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F3FFB44A-62E7-4256-8625-D33D051DEE7F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F64D121A-176E-4D2A-8F6A-0099FE74C4C1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D6D7AC81-C77A-47BF-8A1D-E4658E8EC989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4FB8591-62D4-46F8-B822-BA59A1D7DC65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B2A8203F-F875-4533-A44E-4F1AC13110CE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497BD1B8-B73B-41AB-9B24-E55110AE8C6D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18BD49DE-C9FA-4A0A-833A-3E6F6A82F356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B497DD2E-0016-47AF-A831-EF3E0998B1FA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E233CB5-95CA-4163-9451-36A54B3D457A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9A7512E3-4C18-4754-B454-D357E0D4CB05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91FBD382-1D6E-453B-B34A-A6EC495B5397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2A387A01-D780-4FA0-982D-AEFE872C61B8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65A8A7D9-3983-400C-85BA-6B8A7528460B}"/>
              </a:ext>
            </a:extLst>
          </p:cNvPr>
          <p:cNvGrpSpPr/>
          <p:nvPr/>
        </p:nvGrpSpPr>
        <p:grpSpPr>
          <a:xfrm>
            <a:off x="8445809" y="3018781"/>
            <a:ext cx="1678872" cy="1010439"/>
            <a:chOff x="6110811" y="2460210"/>
            <a:chExt cx="1259154" cy="757829"/>
          </a:xfrm>
        </p:grpSpPr>
        <p:grpSp>
          <p:nvGrpSpPr>
            <p:cNvPr id="195" name="Group 194">
              <a:extLst>
                <a:ext uri="{FF2B5EF4-FFF2-40B4-BE49-F238E27FC236}">
                  <a16:creationId xmlns:a16="http://schemas.microsoft.com/office/drawing/2014/main" id="{075167AD-BE23-4090-9015-9404F2C85E1A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43" name="Rounded Rectangle 156">
                <a:extLst>
                  <a:ext uri="{FF2B5EF4-FFF2-40B4-BE49-F238E27FC236}">
                    <a16:creationId xmlns:a16="http://schemas.microsoft.com/office/drawing/2014/main" id="{ED1113C7-791D-4B9C-BE85-28CCA3C98708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244" name="Rounded Rectangle 157">
                <a:extLst>
                  <a:ext uri="{FF2B5EF4-FFF2-40B4-BE49-F238E27FC236}">
                    <a16:creationId xmlns:a16="http://schemas.microsoft.com/office/drawing/2014/main" id="{5326183D-D214-4E26-9CAF-A2B1F7DB187E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96" name="Group 195">
              <a:extLst>
                <a:ext uri="{FF2B5EF4-FFF2-40B4-BE49-F238E27FC236}">
                  <a16:creationId xmlns:a16="http://schemas.microsoft.com/office/drawing/2014/main" id="{5E521A6F-EAEB-443F-B372-D7B26D9B1B6D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241" name="Rounded Rectangle 159">
                <a:extLst>
                  <a:ext uri="{FF2B5EF4-FFF2-40B4-BE49-F238E27FC236}">
                    <a16:creationId xmlns:a16="http://schemas.microsoft.com/office/drawing/2014/main" id="{3269297F-AA5D-4424-801D-EC823E28646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242" name="Rounded Rectangle 160">
                <a:extLst>
                  <a:ext uri="{FF2B5EF4-FFF2-40B4-BE49-F238E27FC236}">
                    <a16:creationId xmlns:a16="http://schemas.microsoft.com/office/drawing/2014/main" id="{E1A1FBE0-8874-4024-B069-73203440C138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5ED3C135-6B03-436D-A83D-C737DE44EE49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39" name="Rounded Rectangle 162">
                <a:extLst>
                  <a:ext uri="{FF2B5EF4-FFF2-40B4-BE49-F238E27FC236}">
                    <a16:creationId xmlns:a16="http://schemas.microsoft.com/office/drawing/2014/main" id="{6FBA8914-74C2-490B-A536-E58A922B1E21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240" name="Rounded Rectangle 163">
                <a:extLst>
                  <a:ext uri="{FF2B5EF4-FFF2-40B4-BE49-F238E27FC236}">
                    <a16:creationId xmlns:a16="http://schemas.microsoft.com/office/drawing/2014/main" id="{4691653D-3A47-4CEE-B3EB-442560B1EF4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BF06BA40-365B-48CA-814C-A4569C5502BB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237" name="Rounded Rectangle 165">
                <a:extLst>
                  <a:ext uri="{FF2B5EF4-FFF2-40B4-BE49-F238E27FC236}">
                    <a16:creationId xmlns:a16="http://schemas.microsoft.com/office/drawing/2014/main" id="{37626068-3705-4BFA-8353-133DB90C96E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238" name="Rounded Rectangle 166">
                <a:extLst>
                  <a:ext uri="{FF2B5EF4-FFF2-40B4-BE49-F238E27FC236}">
                    <a16:creationId xmlns:a16="http://schemas.microsoft.com/office/drawing/2014/main" id="{21399E76-D531-4042-BF93-25666DD7C60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199" name="Group 198">
              <a:extLst>
                <a:ext uri="{FF2B5EF4-FFF2-40B4-BE49-F238E27FC236}">
                  <a16:creationId xmlns:a16="http://schemas.microsoft.com/office/drawing/2014/main" id="{CF3AC4D8-D23F-4962-8748-9F52408902EA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AA4885BB-4E35-45CC-9C36-61106DEE80C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BB31CC94-D3A9-475C-8DEC-212A624A28C5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E1924DD7-5E5A-4435-A9B6-3AA4339C76BC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765FD7EC-B485-4D96-B4E4-ED7AFC3617AE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DCBDB679-F609-41C9-9BCF-057EAE0D7B54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5D11C2B1-639E-4D38-8E1E-14F03C46B220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0026CDFF-633A-4214-B1C2-4138CDA0907D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242806F-FAF9-4A4A-A88F-CBCCDA75871E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D61D6A7A-A812-4C08-838E-86548F027324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2E1E3043-4208-4CC3-9E96-89FA3CB4A4F4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6DF985D9-E313-4E97-B947-AC4D5DC7A1D5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06F3F37D-037F-4268-AD39-DAD31A747CC4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79F9C704-667A-4938-A437-F51D301359AA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6F662F95-3F64-45E2-AA5E-0D674FEE4FDC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225CC081-089A-43C1-9BD6-5CC7F75C5397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42692758-CC93-4BA4-8B5C-25C5B2DE35E7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76B7D2B0-223B-4499-9986-9A8A679636E5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20C9113-7706-42C2-BA0A-95CF0C810932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0" name="Group 199">
              <a:extLst>
                <a:ext uri="{FF2B5EF4-FFF2-40B4-BE49-F238E27FC236}">
                  <a16:creationId xmlns:a16="http://schemas.microsoft.com/office/drawing/2014/main" id="{F755EEB7-8039-4154-906A-9A7EDC2C6493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BFFA26A8-FD58-4FA0-B7F0-8F61E606CBD8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BCD14CA-DC8E-49A2-9B5B-9C0BB02028E8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2C21997A-6DEC-4EF0-A778-13D46B1E4AF0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14BF83EC-AB38-4C65-9CBA-C93399701F82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C625C36-5912-4CEF-BC00-9DCCD438E4B8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0B9C3722-F819-40C4-A78D-E6062D2C8854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3AC0A34A-9062-4066-A07F-A2CEB4FEC277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6340E771-1FE1-4381-AC53-3183BCB407A3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258ED496-C746-46D7-9DAE-8BDADE89961C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A02EE5DA-9684-42F0-A2BA-61D6FDB259F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D9A55EEE-CCC2-4142-BF0F-73F1815E7067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9E1A4D6F-3A78-4A6B-A562-B10C50470154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70B10E2D-C59C-43E8-99D6-6A1B53A97437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F1FD43F-8E67-4674-8B5D-7D91E710D916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CD7F15E0-B943-4172-84B2-FD14CC363E12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6D3D5EA6-2546-4005-A7BC-B5125775A1B7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5642E286-F712-4723-A4F5-62E8E0B92EDA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E776600E-F786-4918-B141-A1719036549B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0573C39-3E57-4D08-85E8-8A70D5C5A256}"/>
              </a:ext>
            </a:extLst>
          </p:cNvPr>
          <p:cNvGrpSpPr/>
          <p:nvPr/>
        </p:nvGrpSpPr>
        <p:grpSpPr>
          <a:xfrm>
            <a:off x="8479140" y="4206719"/>
            <a:ext cx="1678872" cy="1010439"/>
            <a:chOff x="6110811" y="2460210"/>
            <a:chExt cx="1259154" cy="757829"/>
          </a:xfrm>
        </p:grpSpPr>
        <p:grpSp>
          <p:nvGrpSpPr>
            <p:cNvPr id="246" name="Group 245">
              <a:extLst>
                <a:ext uri="{FF2B5EF4-FFF2-40B4-BE49-F238E27FC236}">
                  <a16:creationId xmlns:a16="http://schemas.microsoft.com/office/drawing/2014/main" id="{7B2967C2-D29E-49B3-A4CF-0B9DF1C0C65D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94" name="Rounded Rectangle 350">
                <a:extLst>
                  <a:ext uri="{FF2B5EF4-FFF2-40B4-BE49-F238E27FC236}">
                    <a16:creationId xmlns:a16="http://schemas.microsoft.com/office/drawing/2014/main" id="{4EB1EBED-ABA0-46A8-9CBF-C5B1EEA88F1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295" name="Rounded Rectangle 351">
                <a:extLst>
                  <a:ext uri="{FF2B5EF4-FFF2-40B4-BE49-F238E27FC236}">
                    <a16:creationId xmlns:a16="http://schemas.microsoft.com/office/drawing/2014/main" id="{E9D0564D-D7EE-4F83-84F9-1B2B2BA06161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247" name="Group 246">
              <a:extLst>
                <a:ext uri="{FF2B5EF4-FFF2-40B4-BE49-F238E27FC236}">
                  <a16:creationId xmlns:a16="http://schemas.microsoft.com/office/drawing/2014/main" id="{AE9DDE5A-4B89-40A3-AB92-C75DC114E121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292" name="Rounded Rectangle 348">
                <a:extLst>
                  <a:ext uri="{FF2B5EF4-FFF2-40B4-BE49-F238E27FC236}">
                    <a16:creationId xmlns:a16="http://schemas.microsoft.com/office/drawing/2014/main" id="{88EB27B1-0664-44DA-95B1-B4B13781341F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293" name="Rounded Rectangle 349">
                <a:extLst>
                  <a:ext uri="{FF2B5EF4-FFF2-40B4-BE49-F238E27FC236}">
                    <a16:creationId xmlns:a16="http://schemas.microsoft.com/office/drawing/2014/main" id="{ACE65615-33A1-4F8C-9491-12CE38B50AED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248" name="Group 247">
              <a:extLst>
                <a:ext uri="{FF2B5EF4-FFF2-40B4-BE49-F238E27FC236}">
                  <a16:creationId xmlns:a16="http://schemas.microsoft.com/office/drawing/2014/main" id="{582F4D00-3040-4B81-BC6C-D118F111F4E4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290" name="Rounded Rectangle 346">
                <a:extLst>
                  <a:ext uri="{FF2B5EF4-FFF2-40B4-BE49-F238E27FC236}">
                    <a16:creationId xmlns:a16="http://schemas.microsoft.com/office/drawing/2014/main" id="{E008CD42-173E-4736-AFDB-754910EB328B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291" name="Rounded Rectangle 347">
                <a:extLst>
                  <a:ext uri="{FF2B5EF4-FFF2-40B4-BE49-F238E27FC236}">
                    <a16:creationId xmlns:a16="http://schemas.microsoft.com/office/drawing/2014/main" id="{25CDB502-5706-4344-A20E-CDEFB995774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249" name="Group 248">
              <a:extLst>
                <a:ext uri="{FF2B5EF4-FFF2-40B4-BE49-F238E27FC236}">
                  <a16:creationId xmlns:a16="http://schemas.microsoft.com/office/drawing/2014/main" id="{17CA3C71-9441-49E1-8C15-BAEF7213CCCB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288" name="Rounded Rectangle 344">
                <a:extLst>
                  <a:ext uri="{FF2B5EF4-FFF2-40B4-BE49-F238E27FC236}">
                    <a16:creationId xmlns:a16="http://schemas.microsoft.com/office/drawing/2014/main" id="{988830C7-7CEE-4849-840C-3D89F5DCEF66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289" name="Rounded Rectangle 345">
                <a:extLst>
                  <a:ext uri="{FF2B5EF4-FFF2-40B4-BE49-F238E27FC236}">
                    <a16:creationId xmlns:a16="http://schemas.microsoft.com/office/drawing/2014/main" id="{51DF47E5-F0D1-4E67-8771-7B26A5075E9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250" name="Group 249">
              <a:extLst>
                <a:ext uri="{FF2B5EF4-FFF2-40B4-BE49-F238E27FC236}">
                  <a16:creationId xmlns:a16="http://schemas.microsoft.com/office/drawing/2014/main" id="{321DC52F-0315-48EE-9080-1B2A77F621FB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B8F7B200-82BA-43B7-A773-47569806A69A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A5578DDA-8C35-450E-87DF-8E6CBD16C203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FD5FDE58-11AC-467B-AD08-50FCE04D858B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1EB893C-068E-426A-8382-4B916DFBC956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F5DC9386-41D8-458F-90CF-CCF2215F4C21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DAE34A8F-0978-4350-BE9D-11607E228677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B2880053-71C0-41EB-9E95-48DF7440D2D7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18B95F0C-D9CB-4A63-937B-4C7560730052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55E246CB-BA0C-4FF8-B866-016161E6CCB6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6305A975-D434-419C-B122-86B4505AB2A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A641E2F2-39EC-43E4-9C3C-4FD2EEC14AF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A5C880DF-A597-4D40-9A2D-C0BE6FCD4AF0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2AC89867-BC64-4D6A-9F94-27AE3D3D8C4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0E318963-946A-44FB-92CB-544FF2501C64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EAEDE3AA-7078-45D5-921A-ADF0F0F3D8E5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A3A28AE0-AAAE-4791-ABFD-19C5A0B74CDE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EB375AED-6ECF-4E44-B401-6DC3200A4E6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388D830A-DD77-4681-BD66-5D3AA9DF4BF1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51" name="Group 250">
              <a:extLst>
                <a:ext uri="{FF2B5EF4-FFF2-40B4-BE49-F238E27FC236}">
                  <a16:creationId xmlns:a16="http://schemas.microsoft.com/office/drawing/2014/main" id="{33DC0559-D50B-44B6-A7E2-5ED5800E8D56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0367B480-5DC8-49F0-8638-A422ACF2E212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7670220D-9244-450E-B592-B6B59FA755A9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91268BD6-45C7-45A4-BFE1-F0405A670468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42905E10-0509-4EE6-A69A-C1CCD6E68B07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94118C3A-3FF7-4262-87C6-A56C27BBFED7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B3D507D8-A38C-41EF-ABBF-7A3C36D4B5FA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D32E9ED0-0D89-4D17-A8AF-CDB235302239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E75A4448-7523-463A-A2A2-2C9EB6433C3D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EF2A4109-726B-4ADC-B0D5-49E3B3552A97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A8A4D44A-13FA-4340-ACBE-1CD6A3314CA7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6D36E073-F98F-415F-81F1-3B82EF9835EF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2A13CDD3-F1B2-4B3A-957A-57B4163A3473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647E9B59-86DD-4E5E-9B46-FFC6E57AE449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5BEED203-4D3D-4F79-B9CE-C2FB6D2FD4A6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0B4D8C4E-4E8D-4244-8506-20E7951FD150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FDCB74FF-A108-42FE-A449-E407770F4118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E8C8E144-C8E4-4E92-AB69-BEA15E2AB7DB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AB8AE81-5F38-438E-97ED-1EC3CE60A1F7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6" name="Group 295">
            <a:extLst>
              <a:ext uri="{FF2B5EF4-FFF2-40B4-BE49-F238E27FC236}">
                <a16:creationId xmlns:a16="http://schemas.microsoft.com/office/drawing/2014/main" id="{7E17979F-2C4F-4B52-98CB-4A954D2B232B}"/>
              </a:ext>
            </a:extLst>
          </p:cNvPr>
          <p:cNvGrpSpPr/>
          <p:nvPr/>
        </p:nvGrpSpPr>
        <p:grpSpPr>
          <a:xfrm>
            <a:off x="6366396" y="4197341"/>
            <a:ext cx="1678872" cy="1010439"/>
            <a:chOff x="6110811" y="2460210"/>
            <a:chExt cx="1259154" cy="757829"/>
          </a:xfrm>
        </p:grpSpPr>
        <p:grpSp>
          <p:nvGrpSpPr>
            <p:cNvPr id="297" name="Group 296">
              <a:extLst>
                <a:ext uri="{FF2B5EF4-FFF2-40B4-BE49-F238E27FC236}">
                  <a16:creationId xmlns:a16="http://schemas.microsoft.com/office/drawing/2014/main" id="{D0FDC03C-C816-476B-85DF-EFD001D10B5E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45" name="Rounded Rectangle 424">
                <a:extLst>
                  <a:ext uri="{FF2B5EF4-FFF2-40B4-BE49-F238E27FC236}">
                    <a16:creationId xmlns:a16="http://schemas.microsoft.com/office/drawing/2014/main" id="{8900F130-B9CA-4683-8E26-42036302402E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6" name="Rounded Rectangle 425">
                <a:extLst>
                  <a:ext uri="{FF2B5EF4-FFF2-40B4-BE49-F238E27FC236}">
                    <a16:creationId xmlns:a16="http://schemas.microsoft.com/office/drawing/2014/main" id="{5AAE4C0C-9729-43B9-B5F0-F326C785D61A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B86245AF-7EF0-4BBA-B138-7E7508B7534A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43" name="Rounded Rectangle 422">
                <a:extLst>
                  <a:ext uri="{FF2B5EF4-FFF2-40B4-BE49-F238E27FC236}">
                    <a16:creationId xmlns:a16="http://schemas.microsoft.com/office/drawing/2014/main" id="{3E90015B-B98B-4982-994D-E21BB0463267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4" name="Rounded Rectangle 423">
                <a:extLst>
                  <a:ext uri="{FF2B5EF4-FFF2-40B4-BE49-F238E27FC236}">
                    <a16:creationId xmlns:a16="http://schemas.microsoft.com/office/drawing/2014/main" id="{83DFC3C7-89C6-457C-817E-9DBD055A12B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299" name="Group 298">
              <a:extLst>
                <a:ext uri="{FF2B5EF4-FFF2-40B4-BE49-F238E27FC236}">
                  <a16:creationId xmlns:a16="http://schemas.microsoft.com/office/drawing/2014/main" id="{13AA3F57-F0B0-4BD6-8696-D54861DBFE7D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41" name="Rounded Rectangle 420">
                <a:extLst>
                  <a:ext uri="{FF2B5EF4-FFF2-40B4-BE49-F238E27FC236}">
                    <a16:creationId xmlns:a16="http://schemas.microsoft.com/office/drawing/2014/main" id="{577258A7-4B96-4F0C-803B-338309524ED9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2" name="Rounded Rectangle 421">
                <a:extLst>
                  <a:ext uri="{FF2B5EF4-FFF2-40B4-BE49-F238E27FC236}">
                    <a16:creationId xmlns:a16="http://schemas.microsoft.com/office/drawing/2014/main" id="{52612B9C-2972-46E2-BC73-6A619600045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0" name="Group 299">
              <a:extLst>
                <a:ext uri="{FF2B5EF4-FFF2-40B4-BE49-F238E27FC236}">
                  <a16:creationId xmlns:a16="http://schemas.microsoft.com/office/drawing/2014/main" id="{1235EF24-AFC9-4050-8A5F-45A99BB5D9CD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39" name="Rounded Rectangle 418">
                <a:extLst>
                  <a:ext uri="{FF2B5EF4-FFF2-40B4-BE49-F238E27FC236}">
                    <a16:creationId xmlns:a16="http://schemas.microsoft.com/office/drawing/2014/main" id="{D163F6B2-8DC2-4DB4-9D96-9C5F9A91712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40" name="Rounded Rectangle 419">
                <a:extLst>
                  <a:ext uri="{FF2B5EF4-FFF2-40B4-BE49-F238E27FC236}">
                    <a16:creationId xmlns:a16="http://schemas.microsoft.com/office/drawing/2014/main" id="{5DF006E3-5E26-4864-B086-95C18023EE82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CC90278B-AB63-4E35-9F57-BB3F0859C6CD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56E7CC01-5745-4FF3-ABA7-D8DD9B3FBDFC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1580D02F-B101-46AD-A147-AADE2551B08A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447C5FA9-DDF6-42A8-AACB-42382A272E32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ADCAA938-2B2B-40F0-ADEB-F868023B7710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585A7CD7-DB8F-458C-9C5D-9DD3FF9D063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6537E60E-32D9-4948-9849-929256D60963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2C399FCB-1735-440F-AFFD-8118C1C79586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EBF98389-4056-43F5-AF45-28967CFE4A51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FC65DC07-91ED-4781-BC84-BFEC074BFAFF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3163C7B7-90CE-4067-BEDF-5C82013355BE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942A7EC1-FC2A-494B-A543-DB152114AA71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0238C103-4A40-4881-ACDF-ADF461D07486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7881F1EC-E57D-4CB7-9582-A8D969D1DAA4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1B68BF21-B1E0-41AC-BF3D-981588572ADC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EBAB5CF4-C285-4887-B18C-468CF93335C4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0DA47BE7-2CC1-48A5-AF98-AEE62E8FE019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12EADA1B-4972-42A8-8818-EE28937BB48C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0E90B392-C7C9-44C3-968D-468BF1A95FA2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2ABB7BAA-195F-4211-A996-8059E694F718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03" name="Straight Connector 302">
                <a:extLst>
                  <a:ext uri="{FF2B5EF4-FFF2-40B4-BE49-F238E27FC236}">
                    <a16:creationId xmlns:a16="http://schemas.microsoft.com/office/drawing/2014/main" id="{13B43A9B-CE53-48B8-AFFC-E68373787C63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>
                <a:extLst>
                  <a:ext uri="{FF2B5EF4-FFF2-40B4-BE49-F238E27FC236}">
                    <a16:creationId xmlns:a16="http://schemas.microsoft.com/office/drawing/2014/main" id="{CD3AA2EF-024E-4821-B5D2-2A20FC0CDA76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41CD0732-58D1-403A-8CC9-8537E4FFD9F9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D69BABF3-9905-4186-9DB9-51BFD659BC50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E7D42F7A-2E42-4FE4-BFBF-CDF3B4541A38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EB762368-23C3-4473-8A9D-58A344E3D1AE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A73A5F19-1EAF-4AA5-81CC-5402EA107D3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516FEDB0-5A30-4A41-92D6-9DE1C7872945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94962DA4-50B5-422A-8C53-2DBFEADDD58B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2F280E90-2725-4B0E-B1E4-ACA01C0DFB40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3DE39974-2E4A-4FFA-97FB-744963E0EBA0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8F47EF6A-C374-4776-AFE0-5F17897DD30E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93966E1D-C362-4899-90AB-5DA3406F2C81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497CA4E4-DA28-4985-90C9-D3ECA43F2A8E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E61D450F-505A-438D-AA0A-74FCE369F62B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E0AACDBB-C5FF-4F58-8C81-0A45195E6227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32595754-7C82-4630-A294-4E0B6A01FD47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710DC636-C560-4BF4-BC97-9A5D5F88D51D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E4ACE707-9603-4DDF-8A99-755A7D73742B}"/>
              </a:ext>
            </a:extLst>
          </p:cNvPr>
          <p:cNvGrpSpPr/>
          <p:nvPr/>
        </p:nvGrpSpPr>
        <p:grpSpPr>
          <a:xfrm>
            <a:off x="6366396" y="5525957"/>
            <a:ext cx="1678872" cy="1010439"/>
            <a:chOff x="6110811" y="2460210"/>
            <a:chExt cx="1259154" cy="757829"/>
          </a:xfrm>
        </p:grpSpPr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7F4CEE87-9F9E-46CB-895D-78C6DF900127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6" name="Rounded Rectangle 490">
                <a:extLst>
                  <a:ext uri="{FF2B5EF4-FFF2-40B4-BE49-F238E27FC236}">
                    <a16:creationId xmlns:a16="http://schemas.microsoft.com/office/drawing/2014/main" id="{9B923A63-9037-45CD-A84E-9E6E9D75F652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7" name="Rounded Rectangle 492">
                <a:extLst>
                  <a:ext uri="{FF2B5EF4-FFF2-40B4-BE49-F238E27FC236}">
                    <a16:creationId xmlns:a16="http://schemas.microsoft.com/office/drawing/2014/main" id="{20538199-E783-4762-BAB9-E900E025563F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1FE644EC-F1F1-4FD4-8F37-97B35E31139B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394" name="Rounded Rectangle 473">
                <a:extLst>
                  <a:ext uri="{FF2B5EF4-FFF2-40B4-BE49-F238E27FC236}">
                    <a16:creationId xmlns:a16="http://schemas.microsoft.com/office/drawing/2014/main" id="{9048A6AF-8555-49F9-842F-3A63F636681C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5" name="Rounded Rectangle 474">
                <a:extLst>
                  <a:ext uri="{FF2B5EF4-FFF2-40B4-BE49-F238E27FC236}">
                    <a16:creationId xmlns:a16="http://schemas.microsoft.com/office/drawing/2014/main" id="{4A69266E-33FB-4DD9-AF8D-D88CB3A6484F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7D150B9C-A71B-446F-93EE-187E7383687E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392" name="Rounded Rectangle 471">
                <a:extLst>
                  <a:ext uri="{FF2B5EF4-FFF2-40B4-BE49-F238E27FC236}">
                    <a16:creationId xmlns:a16="http://schemas.microsoft.com/office/drawing/2014/main" id="{5EF63C45-1A46-4D01-B5C6-E46F69B31E1D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3" name="Rounded Rectangle 472">
                <a:extLst>
                  <a:ext uri="{FF2B5EF4-FFF2-40B4-BE49-F238E27FC236}">
                    <a16:creationId xmlns:a16="http://schemas.microsoft.com/office/drawing/2014/main" id="{60166794-3697-4F5A-BACE-81C2AD6534E7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1" name="Group 350">
              <a:extLst>
                <a:ext uri="{FF2B5EF4-FFF2-40B4-BE49-F238E27FC236}">
                  <a16:creationId xmlns:a16="http://schemas.microsoft.com/office/drawing/2014/main" id="{CEE99913-3754-4389-9818-F69428028295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390" name="Rounded Rectangle 469">
                <a:extLst>
                  <a:ext uri="{FF2B5EF4-FFF2-40B4-BE49-F238E27FC236}">
                    <a16:creationId xmlns:a16="http://schemas.microsoft.com/office/drawing/2014/main" id="{D70D7545-D630-4B2C-8F6E-77E9FA495AF9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391" name="Rounded Rectangle 470">
                <a:extLst>
                  <a:ext uri="{FF2B5EF4-FFF2-40B4-BE49-F238E27FC236}">
                    <a16:creationId xmlns:a16="http://schemas.microsoft.com/office/drawing/2014/main" id="{57397FB2-D3CD-4DF4-B520-86831D11600B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352" name="Group 351">
              <a:extLst>
                <a:ext uri="{FF2B5EF4-FFF2-40B4-BE49-F238E27FC236}">
                  <a16:creationId xmlns:a16="http://schemas.microsoft.com/office/drawing/2014/main" id="{B27B589F-8BA4-41C3-950E-1967BC1EF865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372" name="Straight Connector 371">
                <a:extLst>
                  <a:ext uri="{FF2B5EF4-FFF2-40B4-BE49-F238E27FC236}">
                    <a16:creationId xmlns:a16="http://schemas.microsoft.com/office/drawing/2014/main" id="{B05CDDAB-E8A5-42DA-86DC-86DBB84955E9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>
                <a:extLst>
                  <a:ext uri="{FF2B5EF4-FFF2-40B4-BE49-F238E27FC236}">
                    <a16:creationId xmlns:a16="http://schemas.microsoft.com/office/drawing/2014/main" id="{A278793A-9598-43FA-A4E4-E61EA7D75CD6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>
                <a:extLst>
                  <a:ext uri="{FF2B5EF4-FFF2-40B4-BE49-F238E27FC236}">
                    <a16:creationId xmlns:a16="http://schemas.microsoft.com/office/drawing/2014/main" id="{7AC875FD-140C-477D-A994-3F92C00893E7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>
                <a:extLst>
                  <a:ext uri="{FF2B5EF4-FFF2-40B4-BE49-F238E27FC236}">
                    <a16:creationId xmlns:a16="http://schemas.microsoft.com/office/drawing/2014/main" id="{4626D302-692D-4297-8122-0976806E442A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>
                <a:extLst>
                  <a:ext uri="{FF2B5EF4-FFF2-40B4-BE49-F238E27FC236}">
                    <a16:creationId xmlns:a16="http://schemas.microsoft.com/office/drawing/2014/main" id="{EF315DDB-3B9D-4121-8D44-739B5DFDAC54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>
                <a:extLst>
                  <a:ext uri="{FF2B5EF4-FFF2-40B4-BE49-F238E27FC236}">
                    <a16:creationId xmlns:a16="http://schemas.microsoft.com/office/drawing/2014/main" id="{80B8C4AE-5CBE-460C-BA36-874D13A86EBF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>
                <a:extLst>
                  <a:ext uri="{FF2B5EF4-FFF2-40B4-BE49-F238E27FC236}">
                    <a16:creationId xmlns:a16="http://schemas.microsoft.com/office/drawing/2014/main" id="{2AB98DD9-2F54-4399-8CEE-C743A44066CD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>
                <a:extLst>
                  <a:ext uri="{FF2B5EF4-FFF2-40B4-BE49-F238E27FC236}">
                    <a16:creationId xmlns:a16="http://schemas.microsoft.com/office/drawing/2014/main" id="{16CFC954-C057-4F00-AF6D-624FF360C440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>
                <a:extLst>
                  <a:ext uri="{FF2B5EF4-FFF2-40B4-BE49-F238E27FC236}">
                    <a16:creationId xmlns:a16="http://schemas.microsoft.com/office/drawing/2014/main" id="{6EBC8698-3C71-4548-ADEE-6D39B9F5DCD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>
                <a:extLst>
                  <a:ext uri="{FF2B5EF4-FFF2-40B4-BE49-F238E27FC236}">
                    <a16:creationId xmlns:a16="http://schemas.microsoft.com/office/drawing/2014/main" id="{72385CF2-DF40-468A-B46A-D991F30EBCF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>
                <a:extLst>
                  <a:ext uri="{FF2B5EF4-FFF2-40B4-BE49-F238E27FC236}">
                    <a16:creationId xmlns:a16="http://schemas.microsoft.com/office/drawing/2014/main" id="{88A99A2E-1C70-4E5F-AEB3-A66E8F553BFE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>
                <a:extLst>
                  <a:ext uri="{FF2B5EF4-FFF2-40B4-BE49-F238E27FC236}">
                    <a16:creationId xmlns:a16="http://schemas.microsoft.com/office/drawing/2014/main" id="{8F53A0F5-82C4-4CB2-AFA7-CC4DF38E0136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>
                <a:extLst>
                  <a:ext uri="{FF2B5EF4-FFF2-40B4-BE49-F238E27FC236}">
                    <a16:creationId xmlns:a16="http://schemas.microsoft.com/office/drawing/2014/main" id="{5A1DE5A6-B0B4-4355-A296-97D86248E2B7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>
                <a:extLst>
                  <a:ext uri="{FF2B5EF4-FFF2-40B4-BE49-F238E27FC236}">
                    <a16:creationId xmlns:a16="http://schemas.microsoft.com/office/drawing/2014/main" id="{1FA840BC-69FF-4F00-BF65-20AA5D19D927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>
                <a:extLst>
                  <a:ext uri="{FF2B5EF4-FFF2-40B4-BE49-F238E27FC236}">
                    <a16:creationId xmlns:a16="http://schemas.microsoft.com/office/drawing/2014/main" id="{AAEA82D3-AB2C-4D43-8BF3-428718D844EB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>
                <a:extLst>
                  <a:ext uri="{FF2B5EF4-FFF2-40B4-BE49-F238E27FC236}">
                    <a16:creationId xmlns:a16="http://schemas.microsoft.com/office/drawing/2014/main" id="{A2D048F9-2016-4666-BCEC-B669FBDF54BF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>
                <a:extLst>
                  <a:ext uri="{FF2B5EF4-FFF2-40B4-BE49-F238E27FC236}">
                    <a16:creationId xmlns:a16="http://schemas.microsoft.com/office/drawing/2014/main" id="{05DA7A79-8374-4CF6-AD47-E42C3541A6F1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>
                <a:extLst>
                  <a:ext uri="{FF2B5EF4-FFF2-40B4-BE49-F238E27FC236}">
                    <a16:creationId xmlns:a16="http://schemas.microsoft.com/office/drawing/2014/main" id="{3C568AD5-50D1-42A4-8A82-98FE07C0CF48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3" name="Group 352">
              <a:extLst>
                <a:ext uri="{FF2B5EF4-FFF2-40B4-BE49-F238E27FC236}">
                  <a16:creationId xmlns:a16="http://schemas.microsoft.com/office/drawing/2014/main" id="{AE3042C4-3100-4D1F-AF83-C4BA29961DD0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B975B193-0517-4960-BBD0-CAD6A4E62564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D42E45E0-3349-4079-84E7-5CCBDF40C423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12B27E5D-9C98-4762-A0BC-BB4B3D1BB24E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2CDAF67B-69D0-46C8-BF27-1DDCA01BE219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13417DAF-73AD-4732-B8D8-E3324E21E491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30C7E5E7-44B5-477C-8914-2352BA586BF4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346309C9-5072-4AB6-BAF1-F1C1957A7E42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CF26C938-3AD3-4351-8291-F918598FF8C7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>
                <a:extLst>
                  <a:ext uri="{FF2B5EF4-FFF2-40B4-BE49-F238E27FC236}">
                    <a16:creationId xmlns:a16="http://schemas.microsoft.com/office/drawing/2014/main" id="{C54A7783-10F0-4FB5-B684-A6A02CB2DD21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>
                <a:extLst>
                  <a:ext uri="{FF2B5EF4-FFF2-40B4-BE49-F238E27FC236}">
                    <a16:creationId xmlns:a16="http://schemas.microsoft.com/office/drawing/2014/main" id="{C4F41B5D-EF59-4A51-ADC9-641B8FBB5E36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>
                <a:extLst>
                  <a:ext uri="{FF2B5EF4-FFF2-40B4-BE49-F238E27FC236}">
                    <a16:creationId xmlns:a16="http://schemas.microsoft.com/office/drawing/2014/main" id="{48E81873-CCC6-4B66-B390-E3C483CA8318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>
                <a:extLst>
                  <a:ext uri="{FF2B5EF4-FFF2-40B4-BE49-F238E27FC236}">
                    <a16:creationId xmlns:a16="http://schemas.microsoft.com/office/drawing/2014/main" id="{53EA4EBD-D9AC-44DF-B18E-EA683F8711C0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>
                <a:extLst>
                  <a:ext uri="{FF2B5EF4-FFF2-40B4-BE49-F238E27FC236}">
                    <a16:creationId xmlns:a16="http://schemas.microsoft.com/office/drawing/2014/main" id="{D2D0974F-631C-4A62-8616-70078CB77BC0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Connector 366">
                <a:extLst>
                  <a:ext uri="{FF2B5EF4-FFF2-40B4-BE49-F238E27FC236}">
                    <a16:creationId xmlns:a16="http://schemas.microsoft.com/office/drawing/2014/main" id="{3C3C8A33-5A6E-45B9-93EE-C36950A0EC30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Connector 367">
                <a:extLst>
                  <a:ext uri="{FF2B5EF4-FFF2-40B4-BE49-F238E27FC236}">
                    <a16:creationId xmlns:a16="http://schemas.microsoft.com/office/drawing/2014/main" id="{106F3D60-6894-4A4D-8C74-A4ABB1A958AB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Connector 368">
                <a:extLst>
                  <a:ext uri="{FF2B5EF4-FFF2-40B4-BE49-F238E27FC236}">
                    <a16:creationId xmlns:a16="http://schemas.microsoft.com/office/drawing/2014/main" id="{73E5EFB7-EA7E-43C8-8321-AEF328DB3435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>
                <a:extLst>
                  <a:ext uri="{FF2B5EF4-FFF2-40B4-BE49-F238E27FC236}">
                    <a16:creationId xmlns:a16="http://schemas.microsoft.com/office/drawing/2014/main" id="{CF872B04-8484-4DF8-8150-798CC1B8725E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>
                <a:extLst>
                  <a:ext uri="{FF2B5EF4-FFF2-40B4-BE49-F238E27FC236}">
                    <a16:creationId xmlns:a16="http://schemas.microsoft.com/office/drawing/2014/main" id="{304016B5-E9EA-45CC-8AA8-1E89A6C2B2C4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8C045CB1-25AC-401E-8249-51CD949A9156}"/>
              </a:ext>
            </a:extLst>
          </p:cNvPr>
          <p:cNvGrpSpPr/>
          <p:nvPr/>
        </p:nvGrpSpPr>
        <p:grpSpPr>
          <a:xfrm>
            <a:off x="8494805" y="5541587"/>
            <a:ext cx="1678872" cy="1010439"/>
            <a:chOff x="6110811" y="2460210"/>
            <a:chExt cx="1259154" cy="757829"/>
          </a:xfrm>
        </p:grpSpPr>
        <p:grpSp>
          <p:nvGrpSpPr>
            <p:cNvPr id="399" name="Group 398">
              <a:extLst>
                <a:ext uri="{FF2B5EF4-FFF2-40B4-BE49-F238E27FC236}">
                  <a16:creationId xmlns:a16="http://schemas.microsoft.com/office/drawing/2014/main" id="{C3C0DC83-6526-4B0E-BF49-4F845F25E155}"/>
                </a:ext>
              </a:extLst>
            </p:cNvPr>
            <p:cNvGrpSpPr/>
            <p:nvPr/>
          </p:nvGrpSpPr>
          <p:grpSpPr>
            <a:xfrm>
              <a:off x="6126285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47" name="Rounded Rectangle 564">
                <a:extLst>
                  <a:ext uri="{FF2B5EF4-FFF2-40B4-BE49-F238E27FC236}">
                    <a16:creationId xmlns:a16="http://schemas.microsoft.com/office/drawing/2014/main" id="{4C8F2A17-B17B-4332-941C-DC239350D55B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48" name="Rounded Rectangle 565">
                <a:extLst>
                  <a:ext uri="{FF2B5EF4-FFF2-40B4-BE49-F238E27FC236}">
                    <a16:creationId xmlns:a16="http://schemas.microsoft.com/office/drawing/2014/main" id="{32CCAEB5-0FC8-4923-B3AE-2162FBB160E6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00" name="Group 399">
              <a:extLst>
                <a:ext uri="{FF2B5EF4-FFF2-40B4-BE49-F238E27FC236}">
                  <a16:creationId xmlns:a16="http://schemas.microsoft.com/office/drawing/2014/main" id="{E17D5AE8-3179-41DD-8A25-9E2ACEBEB10C}"/>
                </a:ext>
              </a:extLst>
            </p:cNvPr>
            <p:cNvGrpSpPr/>
            <p:nvPr/>
          </p:nvGrpSpPr>
          <p:grpSpPr>
            <a:xfrm>
              <a:off x="6281409" y="2703990"/>
              <a:ext cx="777240" cy="270270"/>
              <a:chOff x="1202570" y="652924"/>
              <a:chExt cx="6858000" cy="270270"/>
            </a:xfrm>
            <a:solidFill>
              <a:schemeClr val="accent2"/>
            </a:solidFill>
          </p:grpSpPr>
          <p:sp>
            <p:nvSpPr>
              <p:cNvPr id="445" name="Rounded Rectangle 562">
                <a:extLst>
                  <a:ext uri="{FF2B5EF4-FFF2-40B4-BE49-F238E27FC236}">
                    <a16:creationId xmlns:a16="http://schemas.microsoft.com/office/drawing/2014/main" id="{C72AC7FC-64A1-4283-99D7-F75D765F21FA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46" name="Rounded Rectangle 563">
                <a:extLst>
                  <a:ext uri="{FF2B5EF4-FFF2-40B4-BE49-F238E27FC236}">
                    <a16:creationId xmlns:a16="http://schemas.microsoft.com/office/drawing/2014/main" id="{E98FE500-B07A-4C3A-BB2A-80CE68F4D6F3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solidFill>
                <a:srgbClr val="7030A0"/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01" name="Group 400">
              <a:extLst>
                <a:ext uri="{FF2B5EF4-FFF2-40B4-BE49-F238E27FC236}">
                  <a16:creationId xmlns:a16="http://schemas.microsoft.com/office/drawing/2014/main" id="{A5704B3C-B6A8-4F53-9921-86F869180556}"/>
                </a:ext>
              </a:extLst>
            </p:cNvPr>
            <p:cNvGrpSpPr/>
            <p:nvPr/>
          </p:nvGrpSpPr>
          <p:grpSpPr>
            <a:xfrm>
              <a:off x="7063081" y="2703990"/>
              <a:ext cx="153442" cy="270270"/>
              <a:chOff x="1202570" y="652924"/>
              <a:chExt cx="6858000" cy="270270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443" name="Rounded Rectangle 560">
                <a:extLst>
                  <a:ext uri="{FF2B5EF4-FFF2-40B4-BE49-F238E27FC236}">
                    <a16:creationId xmlns:a16="http://schemas.microsoft.com/office/drawing/2014/main" id="{A74B0F37-6C93-4E51-A1BF-E4241A15CAA9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44" name="Rounded Rectangle 561">
                <a:extLst>
                  <a:ext uri="{FF2B5EF4-FFF2-40B4-BE49-F238E27FC236}">
                    <a16:creationId xmlns:a16="http://schemas.microsoft.com/office/drawing/2014/main" id="{26B24548-7A7F-4815-85E1-7CA6B6BE437C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02" name="Group 401">
              <a:extLst>
                <a:ext uri="{FF2B5EF4-FFF2-40B4-BE49-F238E27FC236}">
                  <a16:creationId xmlns:a16="http://schemas.microsoft.com/office/drawing/2014/main" id="{ECDD152A-AC27-49E3-8E61-6EC777FA49BB}"/>
                </a:ext>
              </a:extLst>
            </p:cNvPr>
            <p:cNvGrpSpPr/>
            <p:nvPr/>
          </p:nvGrpSpPr>
          <p:grpSpPr>
            <a:xfrm>
              <a:off x="7216523" y="2703990"/>
              <a:ext cx="153442" cy="270270"/>
              <a:chOff x="1202570" y="652924"/>
              <a:chExt cx="6858000" cy="270270"/>
            </a:xfrm>
            <a:solidFill>
              <a:srgbClr val="C54C3A"/>
            </a:solidFill>
          </p:grpSpPr>
          <p:sp>
            <p:nvSpPr>
              <p:cNvPr id="441" name="Rounded Rectangle 558">
                <a:extLst>
                  <a:ext uri="{FF2B5EF4-FFF2-40B4-BE49-F238E27FC236}">
                    <a16:creationId xmlns:a16="http://schemas.microsoft.com/office/drawing/2014/main" id="{21A13CF5-4D01-4143-8AFE-4F3315B9C898}"/>
                  </a:ext>
                </a:extLst>
              </p:cNvPr>
              <p:cNvSpPr/>
              <p:nvPr/>
            </p:nvSpPr>
            <p:spPr>
              <a:xfrm>
                <a:off x="1202570" y="652924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  <p:sp>
            <p:nvSpPr>
              <p:cNvPr id="442" name="Rounded Rectangle 559">
                <a:extLst>
                  <a:ext uri="{FF2B5EF4-FFF2-40B4-BE49-F238E27FC236}">
                    <a16:creationId xmlns:a16="http://schemas.microsoft.com/office/drawing/2014/main" id="{3BCBED2B-B4FD-4650-82E0-8CCBC69D7574}"/>
                  </a:ext>
                </a:extLst>
              </p:cNvPr>
              <p:cNvSpPr/>
              <p:nvPr/>
            </p:nvSpPr>
            <p:spPr>
              <a:xfrm>
                <a:off x="1202570" y="807763"/>
                <a:ext cx="6858000" cy="115431"/>
              </a:xfrm>
              <a:prstGeom prst="roundRect">
                <a:avLst/>
              </a:prstGeom>
              <a:grpFill/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1351"/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457B8D55-D9CB-4D71-BF30-388157956A94}"/>
                </a:ext>
              </a:extLst>
            </p:cNvPr>
            <p:cNvGrpSpPr/>
            <p:nvPr/>
          </p:nvGrpSpPr>
          <p:grpSpPr>
            <a:xfrm>
              <a:off x="6135211" y="2460210"/>
              <a:ext cx="1214755" cy="135230"/>
              <a:chOff x="5517547" y="2244505"/>
              <a:chExt cx="1214755" cy="135230"/>
            </a:xfrm>
          </p:grpSpPr>
          <p:cxnSp>
            <p:nvCxnSpPr>
              <p:cNvPr id="423" name="Straight Connector 422">
                <a:extLst>
                  <a:ext uri="{FF2B5EF4-FFF2-40B4-BE49-F238E27FC236}">
                    <a16:creationId xmlns:a16="http://schemas.microsoft.com/office/drawing/2014/main" id="{2AA272F1-1833-45FA-AD1B-392CD16322AF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>
                <a:extLst>
                  <a:ext uri="{FF2B5EF4-FFF2-40B4-BE49-F238E27FC236}">
                    <a16:creationId xmlns:a16="http://schemas.microsoft.com/office/drawing/2014/main" id="{1EC14C1D-68A1-49B8-8F8C-51DC31DF0096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>
                <a:extLst>
                  <a:ext uri="{FF2B5EF4-FFF2-40B4-BE49-F238E27FC236}">
                    <a16:creationId xmlns:a16="http://schemas.microsoft.com/office/drawing/2014/main" id="{DABA094E-9C99-499E-8F97-245C085521FA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>
                <a:extLst>
                  <a:ext uri="{FF2B5EF4-FFF2-40B4-BE49-F238E27FC236}">
                    <a16:creationId xmlns:a16="http://schemas.microsoft.com/office/drawing/2014/main" id="{2930EE07-68E9-4F02-804E-31D03AF50FEC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>
                <a:extLst>
                  <a:ext uri="{FF2B5EF4-FFF2-40B4-BE49-F238E27FC236}">
                    <a16:creationId xmlns:a16="http://schemas.microsoft.com/office/drawing/2014/main" id="{D92EF527-64B5-4D00-9944-B2C65F51396E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>
                <a:extLst>
                  <a:ext uri="{FF2B5EF4-FFF2-40B4-BE49-F238E27FC236}">
                    <a16:creationId xmlns:a16="http://schemas.microsoft.com/office/drawing/2014/main" id="{1E1A6756-861C-4333-8FF6-95124AF2528C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>
                <a:extLst>
                  <a:ext uri="{FF2B5EF4-FFF2-40B4-BE49-F238E27FC236}">
                    <a16:creationId xmlns:a16="http://schemas.microsoft.com/office/drawing/2014/main" id="{6DDDF6E3-7E07-4CF7-A671-489B71DEACCF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>
                <a:extLst>
                  <a:ext uri="{FF2B5EF4-FFF2-40B4-BE49-F238E27FC236}">
                    <a16:creationId xmlns:a16="http://schemas.microsoft.com/office/drawing/2014/main" id="{9B717584-527B-4FE4-9F1D-64522E511814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>
                <a:extLst>
                  <a:ext uri="{FF2B5EF4-FFF2-40B4-BE49-F238E27FC236}">
                    <a16:creationId xmlns:a16="http://schemas.microsoft.com/office/drawing/2014/main" id="{84141F58-9B9B-497F-B5B7-DAC44B42EAC3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>
                <a:extLst>
                  <a:ext uri="{FF2B5EF4-FFF2-40B4-BE49-F238E27FC236}">
                    <a16:creationId xmlns:a16="http://schemas.microsoft.com/office/drawing/2014/main" id="{1745DC0B-51A9-4DCA-B2EC-B105FE4B15F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>
                <a:extLst>
                  <a:ext uri="{FF2B5EF4-FFF2-40B4-BE49-F238E27FC236}">
                    <a16:creationId xmlns:a16="http://schemas.microsoft.com/office/drawing/2014/main" id="{7B201C8B-8961-4AF0-96E3-3B2322FD074D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>
                <a:extLst>
                  <a:ext uri="{FF2B5EF4-FFF2-40B4-BE49-F238E27FC236}">
                    <a16:creationId xmlns:a16="http://schemas.microsoft.com/office/drawing/2014/main" id="{DB8934A5-A6F6-4F4A-B609-2B91B8473B3E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>
                <a:extLst>
                  <a:ext uri="{FF2B5EF4-FFF2-40B4-BE49-F238E27FC236}">
                    <a16:creationId xmlns:a16="http://schemas.microsoft.com/office/drawing/2014/main" id="{B20198A8-A0CF-4CA2-872E-1905CFA348DC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>
                <a:extLst>
                  <a:ext uri="{FF2B5EF4-FFF2-40B4-BE49-F238E27FC236}">
                    <a16:creationId xmlns:a16="http://schemas.microsoft.com/office/drawing/2014/main" id="{3E2609A8-9DB4-45F5-9602-1BAB09A89753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>
                <a:extLst>
                  <a:ext uri="{FF2B5EF4-FFF2-40B4-BE49-F238E27FC236}">
                    <a16:creationId xmlns:a16="http://schemas.microsoft.com/office/drawing/2014/main" id="{612323A3-3A1D-4405-BBBA-94F560E9F004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>
                <a:extLst>
                  <a:ext uri="{FF2B5EF4-FFF2-40B4-BE49-F238E27FC236}">
                    <a16:creationId xmlns:a16="http://schemas.microsoft.com/office/drawing/2014/main" id="{C40AEDC1-DDDC-4691-9401-2DD029605039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>
                <a:extLst>
                  <a:ext uri="{FF2B5EF4-FFF2-40B4-BE49-F238E27FC236}">
                    <a16:creationId xmlns:a16="http://schemas.microsoft.com/office/drawing/2014/main" id="{D39B46B8-9AD0-431A-BCE1-E963C1C91689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>
                <a:extLst>
                  <a:ext uri="{FF2B5EF4-FFF2-40B4-BE49-F238E27FC236}">
                    <a16:creationId xmlns:a16="http://schemas.microsoft.com/office/drawing/2014/main" id="{378D1AD1-0396-4E57-9E89-D590B7BC6739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EC5214DC-71A8-477E-B72E-0967BAD78E8F}"/>
                </a:ext>
              </a:extLst>
            </p:cNvPr>
            <p:cNvGrpSpPr/>
            <p:nvPr/>
          </p:nvGrpSpPr>
          <p:grpSpPr>
            <a:xfrm>
              <a:off x="6110811" y="3082809"/>
              <a:ext cx="1214755" cy="135230"/>
              <a:chOff x="5517547" y="2244505"/>
              <a:chExt cx="1214755" cy="135230"/>
            </a:xfrm>
          </p:grpSpPr>
          <p:cxnSp>
            <p:nvCxnSpPr>
              <p:cNvPr id="405" name="Straight Connector 404">
                <a:extLst>
                  <a:ext uri="{FF2B5EF4-FFF2-40B4-BE49-F238E27FC236}">
                    <a16:creationId xmlns:a16="http://schemas.microsoft.com/office/drawing/2014/main" id="{C9E8F641-74A8-4C0A-9689-180B143035EB}"/>
                  </a:ext>
                </a:extLst>
              </p:cNvPr>
              <p:cNvCxnSpPr/>
              <p:nvPr/>
            </p:nvCxnSpPr>
            <p:spPr>
              <a:xfrm>
                <a:off x="5517547" y="2248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>
                <a:extLst>
                  <a:ext uri="{FF2B5EF4-FFF2-40B4-BE49-F238E27FC236}">
                    <a16:creationId xmlns:a16="http://schemas.microsoft.com/office/drawing/2014/main" id="{CF9C0182-670E-4A80-ACCC-DC043F05E11C}"/>
                  </a:ext>
                </a:extLst>
              </p:cNvPr>
              <p:cNvCxnSpPr/>
              <p:nvPr/>
            </p:nvCxnSpPr>
            <p:spPr>
              <a:xfrm>
                <a:off x="5776004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>
                <a:extLst>
                  <a:ext uri="{FF2B5EF4-FFF2-40B4-BE49-F238E27FC236}">
                    <a16:creationId xmlns:a16="http://schemas.microsoft.com/office/drawing/2014/main" id="{D54926DE-43CB-4A45-8CD0-6B47EFC4A5F2}"/>
                  </a:ext>
                </a:extLst>
              </p:cNvPr>
              <p:cNvCxnSpPr/>
              <p:nvPr/>
            </p:nvCxnSpPr>
            <p:spPr>
              <a:xfrm>
                <a:off x="6032036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>
                <a:extLst>
                  <a:ext uri="{FF2B5EF4-FFF2-40B4-BE49-F238E27FC236}">
                    <a16:creationId xmlns:a16="http://schemas.microsoft.com/office/drawing/2014/main" id="{04A40D79-0BD7-4B9A-9FF9-AD794F0CF779}"/>
                  </a:ext>
                </a:extLst>
              </p:cNvPr>
              <p:cNvCxnSpPr/>
              <p:nvPr/>
            </p:nvCxnSpPr>
            <p:spPr>
              <a:xfrm>
                <a:off x="6288068" y="22495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>
                <a:extLst>
                  <a:ext uri="{FF2B5EF4-FFF2-40B4-BE49-F238E27FC236}">
                    <a16:creationId xmlns:a16="http://schemas.microsoft.com/office/drawing/2014/main" id="{9A42D07F-BF54-432C-97E4-253B1523415C}"/>
                  </a:ext>
                </a:extLst>
              </p:cNvPr>
              <p:cNvCxnSpPr/>
              <p:nvPr/>
            </p:nvCxnSpPr>
            <p:spPr>
              <a:xfrm>
                <a:off x="5669332" y="229281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>
                <a:extLst>
                  <a:ext uri="{FF2B5EF4-FFF2-40B4-BE49-F238E27FC236}">
                    <a16:creationId xmlns:a16="http://schemas.microsoft.com/office/drawing/2014/main" id="{1949E9F0-6FEF-491F-9F1F-4E24E43C3E83}"/>
                  </a:ext>
                </a:extLst>
              </p:cNvPr>
              <p:cNvCxnSpPr/>
              <p:nvPr/>
            </p:nvCxnSpPr>
            <p:spPr>
              <a:xfrm>
                <a:off x="5927789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>
                <a:extLst>
                  <a:ext uri="{FF2B5EF4-FFF2-40B4-BE49-F238E27FC236}">
                    <a16:creationId xmlns:a16="http://schemas.microsoft.com/office/drawing/2014/main" id="{B1D0FEE4-ED00-4536-8568-02AB08277F83}"/>
                  </a:ext>
                </a:extLst>
              </p:cNvPr>
              <p:cNvCxnSpPr/>
              <p:nvPr/>
            </p:nvCxnSpPr>
            <p:spPr>
              <a:xfrm>
                <a:off x="6183821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>
                <a:extLst>
                  <a:ext uri="{FF2B5EF4-FFF2-40B4-BE49-F238E27FC236}">
                    <a16:creationId xmlns:a16="http://schemas.microsoft.com/office/drawing/2014/main" id="{EBAD7970-7F7E-4193-8A10-35A5B90F69BC}"/>
                  </a:ext>
                </a:extLst>
              </p:cNvPr>
              <p:cNvCxnSpPr/>
              <p:nvPr/>
            </p:nvCxnSpPr>
            <p:spPr>
              <a:xfrm>
                <a:off x="6439853" y="22940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>
                <a:extLst>
                  <a:ext uri="{FF2B5EF4-FFF2-40B4-BE49-F238E27FC236}">
                    <a16:creationId xmlns:a16="http://schemas.microsoft.com/office/drawing/2014/main" id="{C2494D27-3501-441D-A018-73DEF7579D7D}"/>
                  </a:ext>
                </a:extLst>
              </p:cNvPr>
              <p:cNvCxnSpPr/>
              <p:nvPr/>
            </p:nvCxnSpPr>
            <p:spPr>
              <a:xfrm>
                <a:off x="5776393" y="23372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>
                <a:extLst>
                  <a:ext uri="{FF2B5EF4-FFF2-40B4-BE49-F238E27FC236}">
                    <a16:creationId xmlns:a16="http://schemas.microsoft.com/office/drawing/2014/main" id="{23599AEE-26BE-4F2C-9144-EE6448EC2F9A}"/>
                  </a:ext>
                </a:extLst>
              </p:cNvPr>
              <p:cNvCxnSpPr/>
              <p:nvPr/>
            </p:nvCxnSpPr>
            <p:spPr>
              <a:xfrm>
                <a:off x="6034850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>
                <a:extLst>
                  <a:ext uri="{FF2B5EF4-FFF2-40B4-BE49-F238E27FC236}">
                    <a16:creationId xmlns:a16="http://schemas.microsoft.com/office/drawing/2014/main" id="{0873A5A3-603A-4563-8744-2F0F62FD4501}"/>
                  </a:ext>
                </a:extLst>
              </p:cNvPr>
              <p:cNvCxnSpPr/>
              <p:nvPr/>
            </p:nvCxnSpPr>
            <p:spPr>
              <a:xfrm>
                <a:off x="6290882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>
                <a:extLst>
                  <a:ext uri="{FF2B5EF4-FFF2-40B4-BE49-F238E27FC236}">
                    <a16:creationId xmlns:a16="http://schemas.microsoft.com/office/drawing/2014/main" id="{D3F148B1-F43F-4072-B375-6F60A4A8C7FC}"/>
                  </a:ext>
                </a:extLst>
              </p:cNvPr>
              <p:cNvCxnSpPr/>
              <p:nvPr/>
            </p:nvCxnSpPr>
            <p:spPr>
              <a:xfrm>
                <a:off x="6546914" y="233846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>
                <a:extLst>
                  <a:ext uri="{FF2B5EF4-FFF2-40B4-BE49-F238E27FC236}">
                    <a16:creationId xmlns:a16="http://schemas.microsoft.com/office/drawing/2014/main" id="{45D476CC-3061-40CE-A067-29B9D1752AB1}"/>
                  </a:ext>
                </a:extLst>
              </p:cNvPr>
              <p:cNvCxnSpPr/>
              <p:nvPr/>
            </p:nvCxnSpPr>
            <p:spPr>
              <a:xfrm>
                <a:off x="5928793" y="2378541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>
                <a:extLst>
                  <a:ext uri="{FF2B5EF4-FFF2-40B4-BE49-F238E27FC236}">
                    <a16:creationId xmlns:a16="http://schemas.microsoft.com/office/drawing/2014/main" id="{E2C1B286-011A-4C24-AE64-B7DD56D18505}"/>
                  </a:ext>
                </a:extLst>
              </p:cNvPr>
              <p:cNvCxnSpPr/>
              <p:nvPr/>
            </p:nvCxnSpPr>
            <p:spPr>
              <a:xfrm>
                <a:off x="6187250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>
                <a:extLst>
                  <a:ext uri="{FF2B5EF4-FFF2-40B4-BE49-F238E27FC236}">
                    <a16:creationId xmlns:a16="http://schemas.microsoft.com/office/drawing/2014/main" id="{BB6F6837-C5A7-411E-9106-DEDCF6499605}"/>
                  </a:ext>
                </a:extLst>
              </p:cNvPr>
              <p:cNvCxnSpPr/>
              <p:nvPr/>
            </p:nvCxnSpPr>
            <p:spPr>
              <a:xfrm>
                <a:off x="6443282" y="237973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>
                <a:extLst>
                  <a:ext uri="{FF2B5EF4-FFF2-40B4-BE49-F238E27FC236}">
                    <a16:creationId xmlns:a16="http://schemas.microsoft.com/office/drawing/2014/main" id="{28FCA301-C657-4B04-AD9A-BC9CAED02EF0}"/>
                  </a:ext>
                </a:extLst>
              </p:cNvPr>
              <p:cNvCxnSpPr/>
              <p:nvPr/>
            </p:nvCxnSpPr>
            <p:spPr>
              <a:xfrm>
                <a:off x="6549422" y="224450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>
                <a:extLst>
                  <a:ext uri="{FF2B5EF4-FFF2-40B4-BE49-F238E27FC236}">
                    <a16:creationId xmlns:a16="http://schemas.microsoft.com/office/drawing/2014/main" id="{727B9891-A74C-4A8E-9BCD-AABE6B7988A5}"/>
                  </a:ext>
                </a:extLst>
              </p:cNvPr>
              <p:cNvCxnSpPr/>
              <p:nvPr/>
            </p:nvCxnSpPr>
            <p:spPr>
              <a:xfrm>
                <a:off x="5517547" y="234293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>
                <a:extLst>
                  <a:ext uri="{FF2B5EF4-FFF2-40B4-BE49-F238E27FC236}">
                    <a16:creationId xmlns:a16="http://schemas.microsoft.com/office/drawing/2014/main" id="{22B849E2-EEDF-43A9-B4A6-89D0F073EE3D}"/>
                  </a:ext>
                </a:extLst>
              </p:cNvPr>
              <p:cNvCxnSpPr/>
              <p:nvPr/>
            </p:nvCxnSpPr>
            <p:spPr>
              <a:xfrm>
                <a:off x="5669332" y="2375366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19313707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A07A-6B2C-47D4-BB9A-EDBB2D6A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2" y="75500"/>
            <a:ext cx="11851496" cy="776287"/>
          </a:xfrm>
        </p:spPr>
        <p:txBody>
          <a:bodyPr>
            <a:normAutofit/>
          </a:bodyPr>
          <a:lstStyle/>
          <a:p>
            <a:r>
              <a:rPr lang="en-US" sz="4000" dirty="0"/>
              <a:t>The exome: the ultimate genome reduction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DA18B-5E46-4DC3-925D-7C9B29618428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DEA1492-7999-4266-B273-A0EA0B5EB7C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7B8186F6-BC05-4744-9E1D-53C25449ED1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74ADCA-FEE7-46AA-9639-2405ACE5F796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88862F86-C02F-427D-9E5C-6BBF127CF10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C07E7879-DC20-470F-B749-24D07F18F6E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3D8837-1216-41F4-B612-5D15A34B90E0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2BB61-34DB-428E-8419-2AABC32676C6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2FC5D-E36C-42A8-BEE7-0F3F849D1AE4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70BBA1-3B28-46A7-8538-289AD06E6D2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0E540-81EC-464D-A099-FBA25F7A633C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916C98-16E7-4568-A133-FE81F85C60F1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336505-F7DE-4333-A2DB-20A36C1A9ED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568FA9-89E8-4CD9-8ADC-F0EE143EB945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CF12B-34B9-4283-A204-D85315DAABA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473809-9DE2-4BC5-B761-D47C90B0070E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FC7F20A-952A-4AF3-8E88-504B679490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AA7006-C1D2-414C-9B11-FFF761927A8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E2F022-3B04-4023-830D-4129B954BFC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99ED5C8-BDBA-4704-A9A2-113A510941B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BFBF94F-E61C-4AE8-86DB-3D1DD3B769F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C0AF5AA-5C85-4A00-BAE7-08388D9B538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02DA8C4-7B16-4230-8253-4F08E0438956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695C700-2045-462D-A73C-1BEF24CA58C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7987660-B81C-4F87-9299-9FCC1CFC3A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1BFDD31-E695-4E61-A885-B2A13A38FFC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1288473-2C3F-4A4B-8697-AC64FBEB1C7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6607139-1E5A-4D26-8AEA-1FAFD5ED2B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A8FED8-B050-4DFA-9679-0D86C9BD5A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866BCA-5486-48D5-AD65-E07FC9363668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0B66603-EE52-4F18-9FE7-ECF665265D0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93D75B7-3EFE-41C9-9540-C23ADAE5E70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3DAED5-D377-497A-968C-A4E9830F1E8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78422F9-69ED-4EA0-986D-479FD2108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8B1E0C2-F704-4A28-9E6E-2F92D5F11C8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22F627-9BC3-46BE-8383-A20D7F103E1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01639C-6B7C-4AA8-98F5-E35ED5103B8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8C3B4D-3916-4A27-B6BC-EFFA2F53E42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1FE44A0-9B95-49C7-A3A0-0EBA953D6C0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E4534BB-EE65-45F6-A72E-C093C1DDC2E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BA85769-626D-491A-A615-7ABD22F5E5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E86D2BC-F66A-49F8-B31F-97B32F5C60F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D57EF89-ED68-4184-95E8-68609EC5B62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BE56DF-E900-4CDA-9B78-F5074395302D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D558342-45A9-43E2-BAE6-9A913D39602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B78E70-800A-489B-9C53-FA8CF8D276B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B411DE-3DF5-45C0-8F1C-EAD65A8E1AF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618F809-E002-4221-BBAE-4105988A68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02F13B8-F0B1-4DCD-AA9E-986F782BB91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04F4276-14AA-4892-ABEF-4BA5302A9E6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A1BB94-7B6F-420D-80AC-999AB1AFA744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42BF6F8-25E0-4585-9942-EF236763067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5172BCD-F9A1-4F16-9CF5-438E73A32C9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A91CED7-D3D5-4E2F-BEC3-64AF601C9B3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F851ECE-CA7C-4421-B0EF-51BD064BE57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556986-B9DD-41FF-B3C0-62FB167716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C51872E-234D-4C31-887F-4421E5D5240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66F71F2-57E5-4904-9F8A-24E1C76CBE0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CB062D-74E1-48D4-AD0D-A7D61A75EDA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3B8959D-EF67-4FE0-B34D-E8842EC8AC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23E6F16-90E7-428B-8509-FB1053B9675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08D0885-14A2-4331-8209-DEF766CBDA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BA72F1B-7B57-4B58-B7F1-CAAF6DFA891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D88B9FD-02C3-49C8-9DC5-244D2502B52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77116E8-E575-49D4-8B2F-28E6BF8193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54871B-BFF7-4494-BBAD-6E0553141F4E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506E64-3889-43D6-A43D-6432450A46F4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52198E-5F70-49D2-BF75-2446948A2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5F0D311-1D61-4E6E-8D60-4A1F6F8B41F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C58B135-62B4-4CF0-9D16-293E1DAAC9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D2E6664-11FE-4267-8CA0-FBB79A0FB6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1BDCD5D-B565-4CA0-9189-2564D0C4E7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FA213E-565E-4AD0-AA39-D030FE02471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21B9C35-0C96-476E-B266-9D07DFCB14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0D88E8C-1DF2-4A0C-B7A6-2E0B40FD77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44A191-103E-4930-99CA-B192CB8C69C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7AC5630-1A39-4719-A9B0-98BC0AA8FE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60047F-4DFA-4D5E-A021-71EAC732F03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483F601-9872-49F6-88E6-646B25D9071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6FBFD66-300A-4B4E-A86F-88F9EBF25B8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B8EC734-DD88-4591-9628-13F12D5D5F3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037AF3F-6D25-49DE-8CD5-8A057AE580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A260235-B7A7-48CA-B630-10E0BF79D15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48DF894-31DC-4EA5-9619-5860A9DD8C3F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33B49C7-8172-406B-99D0-6F89F168A5D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A3B5EB2-B86D-46DD-8793-B9A76AC5D63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Content Placeholder 383">
            <a:extLst>
              <a:ext uri="{FF2B5EF4-FFF2-40B4-BE49-F238E27FC236}">
                <a16:creationId xmlns:a16="http://schemas.microsoft.com/office/drawing/2014/main" id="{95C2FD81-8293-4CE7-8A9F-FE0A1F9706C8}"/>
              </a:ext>
            </a:extLst>
          </p:cNvPr>
          <p:cNvSpPr txBox="1">
            <a:spLocks/>
          </p:cNvSpPr>
          <p:nvPr/>
        </p:nvSpPr>
        <p:spPr>
          <a:xfrm>
            <a:off x="322652" y="1183115"/>
            <a:ext cx="5338216" cy="582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91" name="Rounded Rectangle 385">
            <a:extLst>
              <a:ext uri="{FF2B5EF4-FFF2-40B4-BE49-F238E27FC236}">
                <a16:creationId xmlns:a16="http://schemas.microsoft.com/office/drawing/2014/main" id="{B49B422A-043F-41E7-B885-7D74AA3944EE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92" name="Rounded Rectangle 388">
            <a:extLst>
              <a:ext uri="{FF2B5EF4-FFF2-40B4-BE49-F238E27FC236}">
                <a16:creationId xmlns:a16="http://schemas.microsoft.com/office/drawing/2014/main" id="{600F801C-8430-4736-90BC-911119494F50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93" name="Rounded Rectangle 391">
            <a:extLst>
              <a:ext uri="{FF2B5EF4-FFF2-40B4-BE49-F238E27FC236}">
                <a16:creationId xmlns:a16="http://schemas.microsoft.com/office/drawing/2014/main" id="{BF9AE59D-6528-4193-89C5-5AE6AD30DBDD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94" name="Rounded Rectangle 394">
            <a:extLst>
              <a:ext uri="{FF2B5EF4-FFF2-40B4-BE49-F238E27FC236}">
                <a16:creationId xmlns:a16="http://schemas.microsoft.com/office/drawing/2014/main" id="{288A0FE9-BD8B-4F5B-A1B3-C780AD624587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495" name="Group 494">
            <a:extLst>
              <a:ext uri="{FF2B5EF4-FFF2-40B4-BE49-F238E27FC236}">
                <a16:creationId xmlns:a16="http://schemas.microsoft.com/office/drawing/2014/main" id="{A94B82B3-BCA5-4A41-92B9-8366CEB778D1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96" name="Straight Connector 495">
              <a:extLst>
                <a:ext uri="{FF2B5EF4-FFF2-40B4-BE49-F238E27FC236}">
                  <a16:creationId xmlns:a16="http://schemas.microsoft.com/office/drawing/2014/main" id="{38929E16-06B4-4BD4-8D5E-F3B3C70823EA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7" name="Straight Connector 496">
              <a:extLst>
                <a:ext uri="{FF2B5EF4-FFF2-40B4-BE49-F238E27FC236}">
                  <a16:creationId xmlns:a16="http://schemas.microsoft.com/office/drawing/2014/main" id="{0E13631B-8272-45BE-909E-7A4513F08BFD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8" name="Straight Connector 497">
              <a:extLst>
                <a:ext uri="{FF2B5EF4-FFF2-40B4-BE49-F238E27FC236}">
                  <a16:creationId xmlns:a16="http://schemas.microsoft.com/office/drawing/2014/main" id="{FFD00111-780C-484A-9A1B-C4066D0DCB8A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9" name="Straight Connector 498">
              <a:extLst>
                <a:ext uri="{FF2B5EF4-FFF2-40B4-BE49-F238E27FC236}">
                  <a16:creationId xmlns:a16="http://schemas.microsoft.com/office/drawing/2014/main" id="{887C1034-89EF-46B8-8547-18E2663E0AEA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0" name="Straight Connector 499">
              <a:extLst>
                <a:ext uri="{FF2B5EF4-FFF2-40B4-BE49-F238E27FC236}">
                  <a16:creationId xmlns:a16="http://schemas.microsoft.com/office/drawing/2014/main" id="{48A0E02A-9B8C-4E48-A3CA-36B9CB029E73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1" name="Straight Connector 500">
              <a:extLst>
                <a:ext uri="{FF2B5EF4-FFF2-40B4-BE49-F238E27FC236}">
                  <a16:creationId xmlns:a16="http://schemas.microsoft.com/office/drawing/2014/main" id="{A19B4262-59ED-4471-8C19-0050141CFE0E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2" name="Straight Connector 501">
              <a:extLst>
                <a:ext uri="{FF2B5EF4-FFF2-40B4-BE49-F238E27FC236}">
                  <a16:creationId xmlns:a16="http://schemas.microsoft.com/office/drawing/2014/main" id="{0BDDD743-4E8F-486C-BCCB-5BF1D46EBA1F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3" name="Straight Connector 502">
              <a:extLst>
                <a:ext uri="{FF2B5EF4-FFF2-40B4-BE49-F238E27FC236}">
                  <a16:creationId xmlns:a16="http://schemas.microsoft.com/office/drawing/2014/main" id="{0CA70C2D-1FB1-46DB-82C7-064DCABC95D4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4" name="Straight Connector 503">
              <a:extLst>
                <a:ext uri="{FF2B5EF4-FFF2-40B4-BE49-F238E27FC236}">
                  <a16:creationId xmlns:a16="http://schemas.microsoft.com/office/drawing/2014/main" id="{B02D8C07-63B2-4E12-BA25-97F12695D11C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5" name="Straight Connector 504">
              <a:extLst>
                <a:ext uri="{FF2B5EF4-FFF2-40B4-BE49-F238E27FC236}">
                  <a16:creationId xmlns:a16="http://schemas.microsoft.com/office/drawing/2014/main" id="{FA820AEB-577F-4019-AD57-0B04CDA266FA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6" name="Straight Connector 505">
              <a:extLst>
                <a:ext uri="{FF2B5EF4-FFF2-40B4-BE49-F238E27FC236}">
                  <a16:creationId xmlns:a16="http://schemas.microsoft.com/office/drawing/2014/main" id="{7E909E89-7C64-491F-9061-BA1F7D39CD4E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7" name="Straight Connector 506">
              <a:extLst>
                <a:ext uri="{FF2B5EF4-FFF2-40B4-BE49-F238E27FC236}">
                  <a16:creationId xmlns:a16="http://schemas.microsoft.com/office/drawing/2014/main" id="{47CD89B4-1563-4381-BF76-F57BA9B1D0F2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8" name="Straight Connector 507">
              <a:extLst>
                <a:ext uri="{FF2B5EF4-FFF2-40B4-BE49-F238E27FC236}">
                  <a16:creationId xmlns:a16="http://schemas.microsoft.com/office/drawing/2014/main" id="{28943BA5-1741-44DB-89D9-B30424A0F68B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9" name="Straight Connector 508">
              <a:extLst>
                <a:ext uri="{FF2B5EF4-FFF2-40B4-BE49-F238E27FC236}">
                  <a16:creationId xmlns:a16="http://schemas.microsoft.com/office/drawing/2014/main" id="{E2F6C842-DEFB-4601-8919-D6181E42CF8A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0" name="Straight Connector 509">
              <a:extLst>
                <a:ext uri="{FF2B5EF4-FFF2-40B4-BE49-F238E27FC236}">
                  <a16:creationId xmlns:a16="http://schemas.microsoft.com/office/drawing/2014/main" id="{EE26F743-D554-4355-9C9A-5F78F6232E44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1" name="Straight Connector 510">
              <a:extLst>
                <a:ext uri="{FF2B5EF4-FFF2-40B4-BE49-F238E27FC236}">
                  <a16:creationId xmlns:a16="http://schemas.microsoft.com/office/drawing/2014/main" id="{3E7E0574-F4FB-4876-9EDD-561E2F87D2D1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2" name="Straight Connector 511">
              <a:extLst>
                <a:ext uri="{FF2B5EF4-FFF2-40B4-BE49-F238E27FC236}">
                  <a16:creationId xmlns:a16="http://schemas.microsoft.com/office/drawing/2014/main" id="{FA100CCB-3C66-447A-B289-AC3D9108C1F3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3" name="Straight Connector 512">
              <a:extLst>
                <a:ext uri="{FF2B5EF4-FFF2-40B4-BE49-F238E27FC236}">
                  <a16:creationId xmlns:a16="http://schemas.microsoft.com/office/drawing/2014/main" id="{2FDAF73E-22E4-4DE3-B615-D063752B61EE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4" name="Group 513">
            <a:extLst>
              <a:ext uri="{FF2B5EF4-FFF2-40B4-BE49-F238E27FC236}">
                <a16:creationId xmlns:a16="http://schemas.microsoft.com/office/drawing/2014/main" id="{B4AC37F3-0A28-4FFF-B134-8ACBC8158148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515" name="Rounded Rectangle 385">
              <a:extLst>
                <a:ext uri="{FF2B5EF4-FFF2-40B4-BE49-F238E27FC236}">
                  <a16:creationId xmlns:a16="http://schemas.microsoft.com/office/drawing/2014/main" id="{ADAC00ED-2D41-4652-AFB7-7F8891CCC9EF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16" name="Rounded Rectangle 386">
              <a:extLst>
                <a:ext uri="{FF2B5EF4-FFF2-40B4-BE49-F238E27FC236}">
                  <a16:creationId xmlns:a16="http://schemas.microsoft.com/office/drawing/2014/main" id="{8A14149C-B136-41C9-BFFF-0EC1464DBF1C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17" name="Group 516">
            <a:extLst>
              <a:ext uri="{FF2B5EF4-FFF2-40B4-BE49-F238E27FC236}">
                <a16:creationId xmlns:a16="http://schemas.microsoft.com/office/drawing/2014/main" id="{35D84293-F9B7-4789-AB3F-1CD70143AB9B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518" name="Rounded Rectangle 388">
              <a:extLst>
                <a:ext uri="{FF2B5EF4-FFF2-40B4-BE49-F238E27FC236}">
                  <a16:creationId xmlns:a16="http://schemas.microsoft.com/office/drawing/2014/main" id="{C23956E2-1670-445C-83A3-8EC86F89735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19" name="Rounded Rectangle 389">
              <a:extLst>
                <a:ext uri="{FF2B5EF4-FFF2-40B4-BE49-F238E27FC236}">
                  <a16:creationId xmlns:a16="http://schemas.microsoft.com/office/drawing/2014/main" id="{A46AAE9D-0DBC-4FDE-8903-7BCEBED7F2FD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20" name="Group 519">
            <a:extLst>
              <a:ext uri="{FF2B5EF4-FFF2-40B4-BE49-F238E27FC236}">
                <a16:creationId xmlns:a16="http://schemas.microsoft.com/office/drawing/2014/main" id="{79B65408-B4FD-474F-9177-FF419E68CBB4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521" name="Rounded Rectangle 391">
              <a:extLst>
                <a:ext uri="{FF2B5EF4-FFF2-40B4-BE49-F238E27FC236}">
                  <a16:creationId xmlns:a16="http://schemas.microsoft.com/office/drawing/2014/main" id="{D7F21BC8-6833-468B-850F-0720255CD3D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22" name="Rounded Rectangle 392">
              <a:extLst>
                <a:ext uri="{FF2B5EF4-FFF2-40B4-BE49-F238E27FC236}">
                  <a16:creationId xmlns:a16="http://schemas.microsoft.com/office/drawing/2014/main" id="{14A26AB6-B525-4E5E-B9D2-BCCB152898E6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23" name="Group 522">
            <a:extLst>
              <a:ext uri="{FF2B5EF4-FFF2-40B4-BE49-F238E27FC236}">
                <a16:creationId xmlns:a16="http://schemas.microsoft.com/office/drawing/2014/main" id="{8046C577-45FC-4E37-A899-DB25202EB5A7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524" name="Rounded Rectangle 394">
              <a:extLst>
                <a:ext uri="{FF2B5EF4-FFF2-40B4-BE49-F238E27FC236}">
                  <a16:creationId xmlns:a16="http://schemas.microsoft.com/office/drawing/2014/main" id="{2BDEE9D0-F492-49E5-8069-9976F7B4F555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525" name="Rounded Rectangle 395">
              <a:extLst>
                <a:ext uri="{FF2B5EF4-FFF2-40B4-BE49-F238E27FC236}">
                  <a16:creationId xmlns:a16="http://schemas.microsoft.com/office/drawing/2014/main" id="{D833C425-F0EB-46AC-8F48-BAB84ED6AA7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526" name="Group 525">
            <a:extLst>
              <a:ext uri="{FF2B5EF4-FFF2-40B4-BE49-F238E27FC236}">
                <a16:creationId xmlns:a16="http://schemas.microsoft.com/office/drawing/2014/main" id="{0CA5295A-288B-4AD4-AAA3-9EDDE0478761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527" name="Straight Connector 526">
              <a:extLst>
                <a:ext uri="{FF2B5EF4-FFF2-40B4-BE49-F238E27FC236}">
                  <a16:creationId xmlns:a16="http://schemas.microsoft.com/office/drawing/2014/main" id="{316DE2E7-7D40-46E3-B4EB-C3F874A0ECFD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8" name="Straight Connector 527">
              <a:extLst>
                <a:ext uri="{FF2B5EF4-FFF2-40B4-BE49-F238E27FC236}">
                  <a16:creationId xmlns:a16="http://schemas.microsoft.com/office/drawing/2014/main" id="{8EA97D88-FFCC-4E2F-91EE-9B83D1849B45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>
              <a:extLst>
                <a:ext uri="{FF2B5EF4-FFF2-40B4-BE49-F238E27FC236}">
                  <a16:creationId xmlns:a16="http://schemas.microsoft.com/office/drawing/2014/main" id="{7C41AE0B-A755-45A7-90F1-4289D209BCDE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>
              <a:extLst>
                <a:ext uri="{FF2B5EF4-FFF2-40B4-BE49-F238E27FC236}">
                  <a16:creationId xmlns:a16="http://schemas.microsoft.com/office/drawing/2014/main" id="{D43EC392-9583-49E6-9409-397747E60CDA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>
              <a:extLst>
                <a:ext uri="{FF2B5EF4-FFF2-40B4-BE49-F238E27FC236}">
                  <a16:creationId xmlns:a16="http://schemas.microsoft.com/office/drawing/2014/main" id="{9E5AB752-6DCD-45F0-99C1-D0A43CD59D4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2" name="Straight Connector 531">
              <a:extLst>
                <a:ext uri="{FF2B5EF4-FFF2-40B4-BE49-F238E27FC236}">
                  <a16:creationId xmlns:a16="http://schemas.microsoft.com/office/drawing/2014/main" id="{FDCC1249-8601-4216-9346-91452BE540A0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Connector 532">
              <a:extLst>
                <a:ext uri="{FF2B5EF4-FFF2-40B4-BE49-F238E27FC236}">
                  <a16:creationId xmlns:a16="http://schemas.microsoft.com/office/drawing/2014/main" id="{ECEB75A6-B664-432E-A0E7-0A80FF848122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>
              <a:extLst>
                <a:ext uri="{FF2B5EF4-FFF2-40B4-BE49-F238E27FC236}">
                  <a16:creationId xmlns:a16="http://schemas.microsoft.com/office/drawing/2014/main" id="{071B7B8E-50E0-4DAC-97FB-AFCFCEFAACDF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>
              <a:extLst>
                <a:ext uri="{FF2B5EF4-FFF2-40B4-BE49-F238E27FC236}">
                  <a16:creationId xmlns:a16="http://schemas.microsoft.com/office/drawing/2014/main" id="{089D0862-1730-40B6-AFC2-90F3CB00CF70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>
              <a:extLst>
                <a:ext uri="{FF2B5EF4-FFF2-40B4-BE49-F238E27FC236}">
                  <a16:creationId xmlns:a16="http://schemas.microsoft.com/office/drawing/2014/main" id="{BA4B9323-7D77-49A3-A78D-A71DE7289A18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7" name="Straight Connector 536">
              <a:extLst>
                <a:ext uri="{FF2B5EF4-FFF2-40B4-BE49-F238E27FC236}">
                  <a16:creationId xmlns:a16="http://schemas.microsoft.com/office/drawing/2014/main" id="{22F6EF48-835C-41BD-BCE4-9D3DA1E8A2F0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8" name="Straight Connector 537">
              <a:extLst>
                <a:ext uri="{FF2B5EF4-FFF2-40B4-BE49-F238E27FC236}">
                  <a16:creationId xmlns:a16="http://schemas.microsoft.com/office/drawing/2014/main" id="{0D874D13-E9CD-4A67-9DC3-287580A18D21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>
              <a:extLst>
                <a:ext uri="{FF2B5EF4-FFF2-40B4-BE49-F238E27FC236}">
                  <a16:creationId xmlns:a16="http://schemas.microsoft.com/office/drawing/2014/main" id="{E8558FCD-CA57-409A-8EF3-12390DA04E5E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>
              <a:extLst>
                <a:ext uri="{FF2B5EF4-FFF2-40B4-BE49-F238E27FC236}">
                  <a16:creationId xmlns:a16="http://schemas.microsoft.com/office/drawing/2014/main" id="{0FD95E25-7469-462D-950C-052456A24D30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>
              <a:extLst>
                <a:ext uri="{FF2B5EF4-FFF2-40B4-BE49-F238E27FC236}">
                  <a16:creationId xmlns:a16="http://schemas.microsoft.com/office/drawing/2014/main" id="{06B6A1F5-BD77-4C71-8946-8BDB3FC0C637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>
              <a:extLst>
                <a:ext uri="{FF2B5EF4-FFF2-40B4-BE49-F238E27FC236}">
                  <a16:creationId xmlns:a16="http://schemas.microsoft.com/office/drawing/2014/main" id="{AC8F4B01-1CCD-4877-9DBF-E4B650E13206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>
              <a:extLst>
                <a:ext uri="{FF2B5EF4-FFF2-40B4-BE49-F238E27FC236}">
                  <a16:creationId xmlns:a16="http://schemas.microsoft.com/office/drawing/2014/main" id="{A4558DF7-2AF7-449C-8414-7280A3CC3179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>
              <a:extLst>
                <a:ext uri="{FF2B5EF4-FFF2-40B4-BE49-F238E27FC236}">
                  <a16:creationId xmlns:a16="http://schemas.microsoft.com/office/drawing/2014/main" id="{BC089978-8C79-4BA5-920D-C8E80BE23E4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45" name="Group 544">
            <a:extLst>
              <a:ext uri="{FF2B5EF4-FFF2-40B4-BE49-F238E27FC236}">
                <a16:creationId xmlns:a16="http://schemas.microsoft.com/office/drawing/2014/main" id="{CEB6146F-E1DA-4F64-8E83-F9DFBDDC228D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546" name="Straight Connector 545">
              <a:extLst>
                <a:ext uri="{FF2B5EF4-FFF2-40B4-BE49-F238E27FC236}">
                  <a16:creationId xmlns:a16="http://schemas.microsoft.com/office/drawing/2014/main" id="{C963968D-9095-401E-A640-DD7840313844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7" name="Straight Connector 546">
              <a:extLst>
                <a:ext uri="{FF2B5EF4-FFF2-40B4-BE49-F238E27FC236}">
                  <a16:creationId xmlns:a16="http://schemas.microsoft.com/office/drawing/2014/main" id="{5344A5F0-0D13-4A72-A0A9-3EB7BDF6418E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>
              <a:extLst>
                <a:ext uri="{FF2B5EF4-FFF2-40B4-BE49-F238E27FC236}">
                  <a16:creationId xmlns:a16="http://schemas.microsoft.com/office/drawing/2014/main" id="{DAF91480-3794-423A-8C34-6FC8100E6849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>
              <a:extLst>
                <a:ext uri="{FF2B5EF4-FFF2-40B4-BE49-F238E27FC236}">
                  <a16:creationId xmlns:a16="http://schemas.microsoft.com/office/drawing/2014/main" id="{89589F9B-697F-4B0B-B37E-1A7C4DF0E6AB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>
              <a:extLst>
                <a:ext uri="{FF2B5EF4-FFF2-40B4-BE49-F238E27FC236}">
                  <a16:creationId xmlns:a16="http://schemas.microsoft.com/office/drawing/2014/main" id="{7A769056-F53A-40EF-876C-12F037D77CA9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>
              <a:extLst>
                <a:ext uri="{FF2B5EF4-FFF2-40B4-BE49-F238E27FC236}">
                  <a16:creationId xmlns:a16="http://schemas.microsoft.com/office/drawing/2014/main" id="{8078A45A-00E8-4460-B113-E5396E459E62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>
              <a:extLst>
                <a:ext uri="{FF2B5EF4-FFF2-40B4-BE49-F238E27FC236}">
                  <a16:creationId xmlns:a16="http://schemas.microsoft.com/office/drawing/2014/main" id="{5085EFA5-AB00-4CBE-A1AD-9107914C9FF8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>
              <a:extLst>
                <a:ext uri="{FF2B5EF4-FFF2-40B4-BE49-F238E27FC236}">
                  <a16:creationId xmlns:a16="http://schemas.microsoft.com/office/drawing/2014/main" id="{7DC81CA0-D540-4182-B9ED-18798AF9C208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>
              <a:extLst>
                <a:ext uri="{FF2B5EF4-FFF2-40B4-BE49-F238E27FC236}">
                  <a16:creationId xmlns:a16="http://schemas.microsoft.com/office/drawing/2014/main" id="{AF066ECB-5F6A-4EBD-A39B-EEF02E1C7C5B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5" name="Straight Connector 554">
              <a:extLst>
                <a:ext uri="{FF2B5EF4-FFF2-40B4-BE49-F238E27FC236}">
                  <a16:creationId xmlns:a16="http://schemas.microsoft.com/office/drawing/2014/main" id="{FDD5DE95-1C4A-469E-8D5F-9EDA0C22D6E3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>
              <a:extLst>
                <a:ext uri="{FF2B5EF4-FFF2-40B4-BE49-F238E27FC236}">
                  <a16:creationId xmlns:a16="http://schemas.microsoft.com/office/drawing/2014/main" id="{A8B4E977-DBF0-48B1-901D-DEEA4AA5BE43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>
              <a:extLst>
                <a:ext uri="{FF2B5EF4-FFF2-40B4-BE49-F238E27FC236}">
                  <a16:creationId xmlns:a16="http://schemas.microsoft.com/office/drawing/2014/main" id="{D10095A6-EBCC-4C6F-AA09-226478FC3E1C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>
              <a:extLst>
                <a:ext uri="{FF2B5EF4-FFF2-40B4-BE49-F238E27FC236}">
                  <a16:creationId xmlns:a16="http://schemas.microsoft.com/office/drawing/2014/main" id="{135E4918-A690-480C-A751-5045C54D8572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>
              <a:extLst>
                <a:ext uri="{FF2B5EF4-FFF2-40B4-BE49-F238E27FC236}">
                  <a16:creationId xmlns:a16="http://schemas.microsoft.com/office/drawing/2014/main" id="{B840B58A-545A-446C-B02E-73D57766E7DA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>
              <a:extLst>
                <a:ext uri="{FF2B5EF4-FFF2-40B4-BE49-F238E27FC236}">
                  <a16:creationId xmlns:a16="http://schemas.microsoft.com/office/drawing/2014/main" id="{3114B561-A120-43A9-A12A-A39EB24AE5FB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>
              <a:extLst>
                <a:ext uri="{FF2B5EF4-FFF2-40B4-BE49-F238E27FC236}">
                  <a16:creationId xmlns:a16="http://schemas.microsoft.com/office/drawing/2014/main" id="{C75701C7-A31F-4F77-B25F-FFDECE215919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>
              <a:extLst>
                <a:ext uri="{FF2B5EF4-FFF2-40B4-BE49-F238E27FC236}">
                  <a16:creationId xmlns:a16="http://schemas.microsoft.com/office/drawing/2014/main" id="{2FE063DD-EBD3-4C3E-9329-52051B79FE90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>
              <a:extLst>
                <a:ext uri="{FF2B5EF4-FFF2-40B4-BE49-F238E27FC236}">
                  <a16:creationId xmlns:a16="http://schemas.microsoft.com/office/drawing/2014/main" id="{64C5027D-107F-42C1-AC85-894BA7943BE2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70156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A07A-6B2C-47D4-BB9A-EDBB2D6A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2" y="75500"/>
            <a:ext cx="11851496" cy="776287"/>
          </a:xfrm>
        </p:spPr>
        <p:txBody>
          <a:bodyPr>
            <a:normAutofit/>
          </a:bodyPr>
          <a:lstStyle/>
          <a:p>
            <a:r>
              <a:rPr lang="en-US" sz="4000" dirty="0"/>
              <a:t>The exome: the ultimate genome reduction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DA18B-5E46-4DC3-925D-7C9B29618428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DEA1492-7999-4266-B273-A0EA0B5EB7C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7B8186F6-BC05-4744-9E1D-53C25449ED1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74ADCA-FEE7-46AA-9639-2405ACE5F796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88862F86-C02F-427D-9E5C-6BBF127CF10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C07E7879-DC20-470F-B749-24D07F18F6E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3D8837-1216-41F4-B612-5D15A34B90E0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2BB61-34DB-428E-8419-2AABC32676C6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2FC5D-E36C-42A8-BEE7-0F3F849D1AE4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70BBA1-3B28-46A7-8538-289AD06E6D2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0E540-81EC-464D-A099-FBA25F7A633C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916C98-16E7-4568-A133-FE81F85C60F1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336505-F7DE-4333-A2DB-20A36C1A9ED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568FA9-89E8-4CD9-8ADC-F0EE143EB945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CF12B-34B9-4283-A204-D85315DAABA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473809-9DE2-4BC5-B761-D47C90B0070E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FC7F20A-952A-4AF3-8E88-504B679490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AA7006-C1D2-414C-9B11-FFF761927A8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E2F022-3B04-4023-830D-4129B954BFC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99ED5C8-BDBA-4704-A9A2-113A510941B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BFBF94F-E61C-4AE8-86DB-3D1DD3B769F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C0AF5AA-5C85-4A00-BAE7-08388D9B538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02DA8C4-7B16-4230-8253-4F08E0438956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695C700-2045-462D-A73C-1BEF24CA58C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7987660-B81C-4F87-9299-9FCC1CFC3A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1BFDD31-E695-4E61-A885-B2A13A38FFC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1288473-2C3F-4A4B-8697-AC64FBEB1C7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6607139-1E5A-4D26-8AEA-1FAFD5ED2B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A8FED8-B050-4DFA-9679-0D86C9BD5A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866BCA-5486-48D5-AD65-E07FC9363668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0B66603-EE52-4F18-9FE7-ECF665265D0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93D75B7-3EFE-41C9-9540-C23ADAE5E70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3DAED5-D377-497A-968C-A4E9830F1E8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78422F9-69ED-4EA0-986D-479FD2108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8B1E0C2-F704-4A28-9E6E-2F92D5F11C8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22F627-9BC3-46BE-8383-A20D7F103E1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01639C-6B7C-4AA8-98F5-E35ED5103B8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8C3B4D-3916-4A27-B6BC-EFFA2F53E42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1FE44A0-9B95-49C7-A3A0-0EBA953D6C0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E4534BB-EE65-45F6-A72E-C093C1DDC2E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BA85769-626D-491A-A615-7ABD22F5E5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E86D2BC-F66A-49F8-B31F-97B32F5C60F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D57EF89-ED68-4184-95E8-68609EC5B62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BE56DF-E900-4CDA-9B78-F5074395302D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D558342-45A9-43E2-BAE6-9A913D39602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B78E70-800A-489B-9C53-FA8CF8D276B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B411DE-3DF5-45C0-8F1C-EAD65A8E1AF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618F809-E002-4221-BBAE-4105988A68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02F13B8-F0B1-4DCD-AA9E-986F782BB91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04F4276-14AA-4892-ABEF-4BA5302A9E6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A1BB94-7B6F-420D-80AC-999AB1AFA744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42BF6F8-25E0-4585-9942-EF236763067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5172BCD-F9A1-4F16-9CF5-438E73A32C9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A91CED7-D3D5-4E2F-BEC3-64AF601C9B3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F851ECE-CA7C-4421-B0EF-51BD064BE57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556986-B9DD-41FF-B3C0-62FB167716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C51872E-234D-4C31-887F-4421E5D5240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66F71F2-57E5-4904-9F8A-24E1C76CBE0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CB062D-74E1-48D4-AD0D-A7D61A75EDA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3B8959D-EF67-4FE0-B34D-E8842EC8AC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23E6F16-90E7-428B-8509-FB1053B9675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08D0885-14A2-4331-8209-DEF766CBDA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BA72F1B-7B57-4B58-B7F1-CAAF6DFA891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D88B9FD-02C3-49C8-9DC5-244D2502B52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77116E8-E575-49D4-8B2F-28E6BF8193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54871B-BFF7-4494-BBAD-6E0553141F4E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506E64-3889-43D6-A43D-6432450A46F4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52198E-5F70-49D2-BF75-2446948A2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5F0D311-1D61-4E6E-8D60-4A1F6F8B41F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C58B135-62B4-4CF0-9D16-293E1DAAC9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D2E6664-11FE-4267-8CA0-FBB79A0FB6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1BDCD5D-B565-4CA0-9189-2564D0C4E7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FA213E-565E-4AD0-AA39-D030FE02471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21B9C35-0C96-476E-B266-9D07DFCB14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0D88E8C-1DF2-4A0C-B7A6-2E0B40FD77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44A191-103E-4930-99CA-B192CB8C69C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7AC5630-1A39-4719-A9B0-98BC0AA8FE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60047F-4DFA-4D5E-A021-71EAC732F03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483F601-9872-49F6-88E6-646B25D9071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6FBFD66-300A-4B4E-A86F-88F9EBF25B8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B8EC734-DD88-4591-9628-13F12D5D5F3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037AF3F-6D25-49DE-8CD5-8A057AE580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A260235-B7A7-48CA-B630-10E0BF79D15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48DF894-31DC-4EA5-9619-5860A9DD8C3F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33B49C7-8172-406B-99D0-6F89F168A5D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A3B5EB2-B86D-46DD-8793-B9A76AC5D63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1" name="Content Placeholder 383">
            <a:extLst>
              <a:ext uri="{FF2B5EF4-FFF2-40B4-BE49-F238E27FC236}">
                <a16:creationId xmlns:a16="http://schemas.microsoft.com/office/drawing/2014/main" id="{95C2FD81-8293-4CE7-8A9F-FE0A1F9706C8}"/>
              </a:ext>
            </a:extLst>
          </p:cNvPr>
          <p:cNvSpPr txBox="1">
            <a:spLocks/>
          </p:cNvSpPr>
          <p:nvPr/>
        </p:nvSpPr>
        <p:spPr>
          <a:xfrm>
            <a:off x="322652" y="1183115"/>
            <a:ext cx="5338216" cy="58272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  <a:p>
            <a:pPr marL="457189" lvl="1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49" name="Rounded Rectangle 385">
            <a:extLst>
              <a:ext uri="{FF2B5EF4-FFF2-40B4-BE49-F238E27FC236}">
                <a16:creationId xmlns:a16="http://schemas.microsoft.com/office/drawing/2014/main" id="{EC0912AB-1BBB-4C44-9DEB-1F8E15497E5C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50" name="Rounded Rectangle 388">
            <a:extLst>
              <a:ext uri="{FF2B5EF4-FFF2-40B4-BE49-F238E27FC236}">
                <a16:creationId xmlns:a16="http://schemas.microsoft.com/office/drawing/2014/main" id="{6DD0621B-B7D7-492A-A1DE-AE673EE85E59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51" name="Rounded Rectangle 391">
            <a:extLst>
              <a:ext uri="{FF2B5EF4-FFF2-40B4-BE49-F238E27FC236}">
                <a16:creationId xmlns:a16="http://schemas.microsoft.com/office/drawing/2014/main" id="{914A5B56-214A-4CD6-AFF9-43B07F56B10F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452" name="Rounded Rectangle 394">
            <a:extLst>
              <a:ext uri="{FF2B5EF4-FFF2-40B4-BE49-F238E27FC236}">
                <a16:creationId xmlns:a16="http://schemas.microsoft.com/office/drawing/2014/main" id="{2B41F45E-BB14-4F43-A485-FCE58A878735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453" name="Group 452">
            <a:extLst>
              <a:ext uri="{FF2B5EF4-FFF2-40B4-BE49-F238E27FC236}">
                <a16:creationId xmlns:a16="http://schemas.microsoft.com/office/drawing/2014/main" id="{9F3535DE-5F23-434A-9186-0066569A7EAF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454" name="Straight Connector 453">
              <a:extLst>
                <a:ext uri="{FF2B5EF4-FFF2-40B4-BE49-F238E27FC236}">
                  <a16:creationId xmlns:a16="http://schemas.microsoft.com/office/drawing/2014/main" id="{EE0D51D2-8B3A-42B4-9AE5-D7D84832E868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>
              <a:extLst>
                <a:ext uri="{FF2B5EF4-FFF2-40B4-BE49-F238E27FC236}">
                  <a16:creationId xmlns:a16="http://schemas.microsoft.com/office/drawing/2014/main" id="{5253721B-E2ED-41F6-934F-41B5B87A1A37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>
              <a:extLst>
                <a:ext uri="{FF2B5EF4-FFF2-40B4-BE49-F238E27FC236}">
                  <a16:creationId xmlns:a16="http://schemas.microsoft.com/office/drawing/2014/main" id="{0A22A2EB-2331-42C7-9660-AF5305113932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>
              <a:extLst>
                <a:ext uri="{FF2B5EF4-FFF2-40B4-BE49-F238E27FC236}">
                  <a16:creationId xmlns:a16="http://schemas.microsoft.com/office/drawing/2014/main" id="{13C9A20C-0A13-4AA8-928A-8AC6931BEC7C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>
              <a:extLst>
                <a:ext uri="{FF2B5EF4-FFF2-40B4-BE49-F238E27FC236}">
                  <a16:creationId xmlns:a16="http://schemas.microsoft.com/office/drawing/2014/main" id="{103C1793-AEE5-4F91-B950-1FA985EAAB24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>
              <a:extLst>
                <a:ext uri="{FF2B5EF4-FFF2-40B4-BE49-F238E27FC236}">
                  <a16:creationId xmlns:a16="http://schemas.microsoft.com/office/drawing/2014/main" id="{58676FFE-EB85-4682-A977-09E594BFD44B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>
              <a:extLst>
                <a:ext uri="{FF2B5EF4-FFF2-40B4-BE49-F238E27FC236}">
                  <a16:creationId xmlns:a16="http://schemas.microsoft.com/office/drawing/2014/main" id="{B8FCE76F-C1CA-4821-8840-D1E6C884FBB1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>
              <a:extLst>
                <a:ext uri="{FF2B5EF4-FFF2-40B4-BE49-F238E27FC236}">
                  <a16:creationId xmlns:a16="http://schemas.microsoft.com/office/drawing/2014/main" id="{5F92C920-24E2-4FBF-A77E-BB2F547956B3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>
              <a:extLst>
                <a:ext uri="{FF2B5EF4-FFF2-40B4-BE49-F238E27FC236}">
                  <a16:creationId xmlns:a16="http://schemas.microsoft.com/office/drawing/2014/main" id="{5BD21A91-47D3-4D58-8EEB-D2F51F79B08A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>
              <a:extLst>
                <a:ext uri="{FF2B5EF4-FFF2-40B4-BE49-F238E27FC236}">
                  <a16:creationId xmlns:a16="http://schemas.microsoft.com/office/drawing/2014/main" id="{5951A8D7-A2D8-46C6-BAD2-F8D480912B1F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>
              <a:extLst>
                <a:ext uri="{FF2B5EF4-FFF2-40B4-BE49-F238E27FC236}">
                  <a16:creationId xmlns:a16="http://schemas.microsoft.com/office/drawing/2014/main" id="{89C92180-41E8-401F-B26A-86250F41F86E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>
              <a:extLst>
                <a:ext uri="{FF2B5EF4-FFF2-40B4-BE49-F238E27FC236}">
                  <a16:creationId xmlns:a16="http://schemas.microsoft.com/office/drawing/2014/main" id="{174D7DCC-5484-4C7A-87B3-F77FDF3036DC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>
              <a:extLst>
                <a:ext uri="{FF2B5EF4-FFF2-40B4-BE49-F238E27FC236}">
                  <a16:creationId xmlns:a16="http://schemas.microsoft.com/office/drawing/2014/main" id="{DF829002-ADBF-467D-9DB5-EDE5743EE2E5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>
              <a:extLst>
                <a:ext uri="{FF2B5EF4-FFF2-40B4-BE49-F238E27FC236}">
                  <a16:creationId xmlns:a16="http://schemas.microsoft.com/office/drawing/2014/main" id="{D1D24419-677C-4695-8C3E-8E1A878F3F08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>
              <a:extLst>
                <a:ext uri="{FF2B5EF4-FFF2-40B4-BE49-F238E27FC236}">
                  <a16:creationId xmlns:a16="http://schemas.microsoft.com/office/drawing/2014/main" id="{32B44C85-163F-41D5-816C-3CD1C21FADDC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>
              <a:extLst>
                <a:ext uri="{FF2B5EF4-FFF2-40B4-BE49-F238E27FC236}">
                  <a16:creationId xmlns:a16="http://schemas.microsoft.com/office/drawing/2014/main" id="{80C7B7C8-87A1-4909-8841-5C1D1F8F60B8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>
              <a:extLst>
                <a:ext uri="{FF2B5EF4-FFF2-40B4-BE49-F238E27FC236}">
                  <a16:creationId xmlns:a16="http://schemas.microsoft.com/office/drawing/2014/main" id="{EF04A3F9-2804-4233-A1D6-3CB6B41D1E0F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>
              <a:extLst>
                <a:ext uri="{FF2B5EF4-FFF2-40B4-BE49-F238E27FC236}">
                  <a16:creationId xmlns:a16="http://schemas.microsoft.com/office/drawing/2014/main" id="{1399F406-3511-4831-98E8-DC0F2B0BA18F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9521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3EA07A-6B2C-47D4-BB9A-EDBB2D6AE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252" y="75500"/>
            <a:ext cx="11851496" cy="776287"/>
          </a:xfrm>
        </p:spPr>
        <p:txBody>
          <a:bodyPr>
            <a:normAutofit/>
          </a:bodyPr>
          <a:lstStyle/>
          <a:p>
            <a:r>
              <a:rPr lang="en-US" sz="4000" dirty="0"/>
              <a:t>The exome: the ultimate genome reduction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DA18B-5E46-4DC3-925D-7C9B29618428}"/>
              </a:ext>
            </a:extLst>
          </p:cNvPr>
          <p:cNvGrpSpPr/>
          <p:nvPr/>
        </p:nvGrpSpPr>
        <p:grpSpPr>
          <a:xfrm>
            <a:off x="6421990" y="1498679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6" name="Rounded Rectangle 12">
              <a:extLst>
                <a:ext uri="{FF2B5EF4-FFF2-40B4-BE49-F238E27FC236}">
                  <a16:creationId xmlns:a16="http://schemas.microsoft.com/office/drawing/2014/main" id="{5DEA1492-7999-4266-B273-A0EA0B5EB7CB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7" name="Rounded Rectangle 13">
              <a:extLst>
                <a:ext uri="{FF2B5EF4-FFF2-40B4-BE49-F238E27FC236}">
                  <a16:creationId xmlns:a16="http://schemas.microsoft.com/office/drawing/2014/main" id="{7B8186F6-BC05-4744-9E1D-53C25449ED15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174ADCA-FEE7-46AA-9639-2405ACE5F796}"/>
              </a:ext>
            </a:extLst>
          </p:cNvPr>
          <p:cNvGrpSpPr/>
          <p:nvPr/>
        </p:nvGrpSpPr>
        <p:grpSpPr>
          <a:xfrm>
            <a:off x="6421988" y="1498679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9" name="Rounded Rectangle 15">
              <a:extLst>
                <a:ext uri="{FF2B5EF4-FFF2-40B4-BE49-F238E27FC236}">
                  <a16:creationId xmlns:a16="http://schemas.microsoft.com/office/drawing/2014/main" id="{88862F86-C02F-427D-9E5C-6BBF127CF10E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0" name="Rounded Rectangle 16">
              <a:extLst>
                <a:ext uri="{FF2B5EF4-FFF2-40B4-BE49-F238E27FC236}">
                  <a16:creationId xmlns:a16="http://schemas.microsoft.com/office/drawing/2014/main" id="{C07E7879-DC20-470F-B749-24D07F18F6E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13D8837-1216-41F4-B612-5D15A34B90E0}"/>
              </a:ext>
            </a:extLst>
          </p:cNvPr>
          <p:cNvCxnSpPr>
            <a:cxnSpLocks/>
          </p:cNvCxnSpPr>
          <p:nvPr/>
        </p:nvCxnSpPr>
        <p:spPr>
          <a:xfrm>
            <a:off x="64970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52BB61-34DB-428E-8419-2AABC32676C6}"/>
              </a:ext>
            </a:extLst>
          </p:cNvPr>
          <p:cNvCxnSpPr/>
          <p:nvPr/>
        </p:nvCxnSpPr>
        <p:spPr>
          <a:xfrm>
            <a:off x="64990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6D2FC5D-E36C-42A8-BEE7-0F3F849D1AE4}"/>
              </a:ext>
            </a:extLst>
          </p:cNvPr>
          <p:cNvCxnSpPr>
            <a:cxnSpLocks/>
          </p:cNvCxnSpPr>
          <p:nvPr/>
        </p:nvCxnSpPr>
        <p:spPr>
          <a:xfrm>
            <a:off x="6636712" y="148929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A70BBA1-3B28-46A7-8538-289AD06E6D2B}"/>
              </a:ext>
            </a:extLst>
          </p:cNvPr>
          <p:cNvCxnSpPr/>
          <p:nvPr/>
        </p:nvCxnSpPr>
        <p:spPr>
          <a:xfrm>
            <a:off x="6638796" y="1814339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870E540-81EC-464D-A099-FBA25F7A633C}"/>
              </a:ext>
            </a:extLst>
          </p:cNvPr>
          <p:cNvCxnSpPr>
            <a:cxnSpLocks/>
          </p:cNvCxnSpPr>
          <p:nvPr/>
        </p:nvCxnSpPr>
        <p:spPr>
          <a:xfrm>
            <a:off x="6570477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D916C98-16E7-4568-A133-FE81F85C60F1}"/>
              </a:ext>
            </a:extLst>
          </p:cNvPr>
          <p:cNvCxnSpPr/>
          <p:nvPr/>
        </p:nvCxnSpPr>
        <p:spPr>
          <a:xfrm>
            <a:off x="6572561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DE336505-F7DE-4333-A2DB-20A36C1A9EDF}"/>
              </a:ext>
            </a:extLst>
          </p:cNvPr>
          <p:cNvCxnSpPr>
            <a:cxnSpLocks/>
          </p:cNvCxnSpPr>
          <p:nvPr/>
        </p:nvCxnSpPr>
        <p:spPr>
          <a:xfrm>
            <a:off x="6769444" y="148929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568FA9-89E8-4CD9-8ADC-F0EE143EB945}"/>
              </a:ext>
            </a:extLst>
          </p:cNvPr>
          <p:cNvCxnSpPr/>
          <p:nvPr/>
        </p:nvCxnSpPr>
        <p:spPr>
          <a:xfrm>
            <a:off x="6771528" y="1814339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C7CF12B-34B9-4283-A204-D85315DAABA9}"/>
              </a:ext>
            </a:extLst>
          </p:cNvPr>
          <p:cNvGrpSpPr/>
          <p:nvPr/>
        </p:nvGrpSpPr>
        <p:grpSpPr>
          <a:xfrm>
            <a:off x="6997905" y="1105409"/>
            <a:ext cx="2868075" cy="310545"/>
            <a:chOff x="5248429" y="829056"/>
            <a:chExt cx="2151056" cy="23290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2B473809-9DE2-4BC5-B761-D47C90B0070E}"/>
                </a:ext>
              </a:extLst>
            </p:cNvPr>
            <p:cNvGrpSpPr/>
            <p:nvPr/>
          </p:nvGrpSpPr>
          <p:grpSpPr>
            <a:xfrm>
              <a:off x="5694252" y="833290"/>
              <a:ext cx="185694" cy="228675"/>
              <a:chOff x="5244516" y="840325"/>
              <a:chExt cx="185694" cy="228675"/>
            </a:xfrm>
          </p:grpSpPr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FFC7F20A-952A-4AF3-8E88-504B679490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18AA7006-C1D2-414C-9B11-FFF761927A85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D4E2F022-3B04-4023-830D-4129B954BFC7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A99ED5C8-BDBA-4704-A9A2-113A510941B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>
                <a:extLst>
                  <a:ext uri="{FF2B5EF4-FFF2-40B4-BE49-F238E27FC236}">
                    <a16:creationId xmlns:a16="http://schemas.microsoft.com/office/drawing/2014/main" id="{8BFBF94F-E61C-4AE8-86DB-3D1DD3B769FA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5C0AF5AA-5C85-4A00-BAE7-08388D9B5385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02DA8C4-7B16-4230-8253-4F08E0438956}"/>
                </a:ext>
              </a:extLst>
            </p:cNvPr>
            <p:cNvGrpSpPr/>
            <p:nvPr/>
          </p:nvGrpSpPr>
          <p:grpSpPr>
            <a:xfrm>
              <a:off x="6173387" y="829056"/>
              <a:ext cx="185694" cy="228675"/>
              <a:chOff x="5244516" y="840325"/>
              <a:chExt cx="185694" cy="228675"/>
            </a:xfrm>
          </p:grpSpPr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4695C700-2045-462D-A73C-1BEF24CA58C9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B7987660-B81C-4F87-9299-9FCC1CFC3A5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A1BFDD31-E695-4E61-A885-B2A13A38FFC3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91288473-2C3F-4A4B-8697-AC64FBEB1C7C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76607139-1E5A-4D26-8AEA-1FAFD5ED2B6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CCA8FED8-B050-4DFA-9679-0D86C9BD5A21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7866BCA-5486-48D5-AD65-E07FC9363668}"/>
                </a:ext>
              </a:extLst>
            </p:cNvPr>
            <p:cNvGrpSpPr/>
            <p:nvPr/>
          </p:nvGrpSpPr>
          <p:grpSpPr>
            <a:xfrm>
              <a:off x="6661651" y="829056"/>
              <a:ext cx="185694" cy="228675"/>
              <a:chOff x="5244516" y="840325"/>
              <a:chExt cx="185694" cy="228675"/>
            </a:xfrm>
          </p:grpSpPr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30B66603-EE52-4F18-9FE7-ECF665265D0C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>
                <a:extLst>
                  <a:ext uri="{FF2B5EF4-FFF2-40B4-BE49-F238E27FC236}">
                    <a16:creationId xmlns:a16="http://schemas.microsoft.com/office/drawing/2014/main" id="{593D75B7-3EFE-41C9-9540-C23ADAE5E709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53DAED5-D377-497A-968C-A4E9830F1E89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78422F9-69ED-4EA0-986D-479FD2108158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98B1E0C2-F704-4A28-9E6E-2F92D5F11C8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BD22F627-9BC3-46BE-8383-A20D7F103E1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201639C-6B7C-4AA8-98F5-E35ED5103B86}"/>
                </a:ext>
              </a:extLst>
            </p:cNvPr>
            <p:cNvGrpSpPr/>
            <p:nvPr/>
          </p:nvGrpSpPr>
          <p:grpSpPr>
            <a:xfrm>
              <a:off x="7213791" y="829056"/>
              <a:ext cx="185694" cy="228675"/>
              <a:chOff x="5244516" y="840325"/>
              <a:chExt cx="185694" cy="228675"/>
            </a:xfrm>
          </p:grpSpPr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588C3B4D-3916-4A27-B6BC-EFFA2F53E427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1FE44A0-9B95-49C7-A3A0-0EBA953D6C0E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CE4534BB-EE65-45F6-A72E-C093C1DDC2ED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2BA85769-626D-491A-A615-7ABD22F5E592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6E86D2BC-F66A-49F8-B31F-97B32F5C60F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>
                <a:extLst>
                  <a:ext uri="{FF2B5EF4-FFF2-40B4-BE49-F238E27FC236}">
                    <a16:creationId xmlns:a16="http://schemas.microsoft.com/office/drawing/2014/main" id="{DD57EF89-ED68-4184-95E8-68609EC5B62C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9BE56DF-E900-4CDA-9B78-F5074395302D}"/>
                </a:ext>
              </a:extLst>
            </p:cNvPr>
            <p:cNvGrpSpPr/>
            <p:nvPr/>
          </p:nvGrpSpPr>
          <p:grpSpPr>
            <a:xfrm>
              <a:off x="5248429" y="829242"/>
              <a:ext cx="185694" cy="228675"/>
              <a:chOff x="5244516" y="840325"/>
              <a:chExt cx="185694" cy="228675"/>
            </a:xfrm>
          </p:grpSpPr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ED558342-45A9-43E2-BAE6-9A913D396022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99B78E70-800A-489B-9C53-FA8CF8D276B6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AB411DE-3DF5-45C0-8F1C-EAD65A8E1AFA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7618F809-E002-4221-BBAE-4105988A687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602F13B8-F0B1-4DCD-AA9E-986F782BB91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04F4276-14AA-4892-ABEF-4BA5302A9E67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4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A1BB94-7B6F-420D-80AC-999AB1AFA744}"/>
              </a:ext>
            </a:extLst>
          </p:cNvPr>
          <p:cNvGrpSpPr/>
          <p:nvPr/>
        </p:nvGrpSpPr>
        <p:grpSpPr>
          <a:xfrm>
            <a:off x="6994153" y="2168849"/>
            <a:ext cx="2871827" cy="310545"/>
            <a:chOff x="5245615" y="1626636"/>
            <a:chExt cx="2153870" cy="232909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442BF6F8-25E0-4585-9942-EF2367630671}"/>
                </a:ext>
              </a:extLst>
            </p:cNvPr>
            <p:cNvGrpSpPr/>
            <p:nvPr/>
          </p:nvGrpSpPr>
          <p:grpSpPr>
            <a:xfrm>
              <a:off x="5694252" y="1630870"/>
              <a:ext cx="185694" cy="228675"/>
              <a:chOff x="5244516" y="840325"/>
              <a:chExt cx="185694" cy="228675"/>
            </a:xfrm>
          </p:grpSpPr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55172BCD-F9A1-4F16-9CF5-438E73A32C9E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5A91CED7-D3D5-4E2F-BEC3-64AF601C9B31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5F851ECE-CA7C-4421-B0EF-51BD064BE578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31556986-B9DD-41FF-B3C0-62FB167716F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EC51872E-234D-4C31-887F-4421E5D5240E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B66F71F2-57E5-4904-9F8A-24E1C76CBE0E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F7CB062D-74E1-48D4-AD0D-A7D61A75EDAB}"/>
                </a:ext>
              </a:extLst>
            </p:cNvPr>
            <p:cNvGrpSpPr/>
            <p:nvPr/>
          </p:nvGrpSpPr>
          <p:grpSpPr>
            <a:xfrm>
              <a:off x="6173387" y="1626636"/>
              <a:ext cx="185694" cy="228675"/>
              <a:chOff x="5244516" y="840325"/>
              <a:chExt cx="185694" cy="228675"/>
            </a:xfrm>
          </p:grpSpPr>
          <p:cxnSp>
            <p:nvCxnSpPr>
              <p:cNvPr id="79" name="Straight Connector 78">
                <a:extLst>
                  <a:ext uri="{FF2B5EF4-FFF2-40B4-BE49-F238E27FC236}">
                    <a16:creationId xmlns:a16="http://schemas.microsoft.com/office/drawing/2014/main" id="{D3B8959D-EF67-4FE0-B34D-E8842EC8AC7A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E23E6F16-90E7-428B-8509-FB1053B96752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08D0885-14A2-4331-8209-DEF766CBDAB0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>
                <a:extLst>
                  <a:ext uri="{FF2B5EF4-FFF2-40B4-BE49-F238E27FC236}">
                    <a16:creationId xmlns:a16="http://schemas.microsoft.com/office/drawing/2014/main" id="{FBA72F1B-7B57-4B58-B7F1-CAAF6DFA891D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AD88B9FD-02C3-49C8-9DC5-244D2502B529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>
                <a:extLst>
                  <a:ext uri="{FF2B5EF4-FFF2-40B4-BE49-F238E27FC236}">
                    <a16:creationId xmlns:a16="http://schemas.microsoft.com/office/drawing/2014/main" id="{B77116E8-E575-49D4-8B2F-28E6BF819339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1554871B-BFF7-4494-BBAD-6E0553141F4E}"/>
                </a:ext>
              </a:extLst>
            </p:cNvPr>
            <p:cNvGrpSpPr/>
            <p:nvPr/>
          </p:nvGrpSpPr>
          <p:grpSpPr>
            <a:xfrm>
              <a:off x="6661651" y="1626636"/>
              <a:ext cx="185694" cy="228675"/>
              <a:chOff x="5244516" y="840325"/>
              <a:chExt cx="185694" cy="228675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0D506E64-3889-43D6-A43D-6432450A46F4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7B52198E-5F70-49D2-BF75-2446948A2A77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>
                <a:extLst>
                  <a:ext uri="{FF2B5EF4-FFF2-40B4-BE49-F238E27FC236}">
                    <a16:creationId xmlns:a16="http://schemas.microsoft.com/office/drawing/2014/main" id="{45F0D311-1D61-4E6E-8D60-4A1F6F8B41FF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4C58B135-62B4-4CF0-9D16-293E1DAAC927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5D2E6664-11FE-4267-8CA0-FBB79A0FB678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>
                <a:extLst>
                  <a:ext uri="{FF2B5EF4-FFF2-40B4-BE49-F238E27FC236}">
                    <a16:creationId xmlns:a16="http://schemas.microsoft.com/office/drawing/2014/main" id="{21BDCD5D-B565-4CA0-9189-2564D0C4E792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AFA213E-565E-4AD0-AA39-D030FE024717}"/>
                </a:ext>
              </a:extLst>
            </p:cNvPr>
            <p:cNvGrpSpPr/>
            <p:nvPr/>
          </p:nvGrpSpPr>
          <p:grpSpPr>
            <a:xfrm>
              <a:off x="7213791" y="1626636"/>
              <a:ext cx="185694" cy="228675"/>
              <a:chOff x="5244516" y="840325"/>
              <a:chExt cx="185694" cy="228675"/>
            </a:xfrm>
          </p:grpSpPr>
          <p:cxnSp>
            <p:nvCxnSpPr>
              <p:cNvPr id="67" name="Straight Connector 66">
                <a:extLst>
                  <a:ext uri="{FF2B5EF4-FFF2-40B4-BE49-F238E27FC236}">
                    <a16:creationId xmlns:a16="http://schemas.microsoft.com/office/drawing/2014/main" id="{621B9C35-0C96-476E-B266-9D07DFCB14E5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30D88E8C-1DF2-4A0C-B7A6-2E0B40FD77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>
                <a:extLst>
                  <a:ext uri="{FF2B5EF4-FFF2-40B4-BE49-F238E27FC236}">
                    <a16:creationId xmlns:a16="http://schemas.microsoft.com/office/drawing/2014/main" id="{B644A191-103E-4930-99CA-B192CB8C69C6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>
                <a:extLst>
                  <a:ext uri="{FF2B5EF4-FFF2-40B4-BE49-F238E27FC236}">
                    <a16:creationId xmlns:a16="http://schemas.microsoft.com/office/drawing/2014/main" id="{B7AC5630-1A39-4719-A9B0-98BC0AA8FE50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>
                <a:extLst>
                  <a:ext uri="{FF2B5EF4-FFF2-40B4-BE49-F238E27FC236}">
                    <a16:creationId xmlns:a16="http://schemas.microsoft.com/office/drawing/2014/main" id="{7760047F-4DFA-4D5E-A021-71EAC732F035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>
                <a:extLst>
                  <a:ext uri="{FF2B5EF4-FFF2-40B4-BE49-F238E27FC236}">
                    <a16:creationId xmlns:a16="http://schemas.microsoft.com/office/drawing/2014/main" id="{9483F601-9872-49F6-88E6-646B25D9071B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E6FBFD66-300A-4B4E-A86F-88F9EBF25B8F}"/>
                </a:ext>
              </a:extLst>
            </p:cNvPr>
            <p:cNvGrpSpPr/>
            <p:nvPr/>
          </p:nvGrpSpPr>
          <p:grpSpPr>
            <a:xfrm>
              <a:off x="5245615" y="1626636"/>
              <a:ext cx="185694" cy="228675"/>
              <a:chOff x="5244516" y="840325"/>
              <a:chExt cx="185694" cy="228675"/>
            </a:xfrm>
          </p:grpSpPr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BB8EC734-DD88-4591-9628-13F12D5D5F33}"/>
                  </a:ext>
                </a:extLst>
              </p:cNvPr>
              <p:cNvCxnSpPr/>
              <p:nvPr/>
            </p:nvCxnSpPr>
            <p:spPr>
              <a:xfrm>
                <a:off x="5244516" y="9801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>
                <a:extLst>
                  <a:ext uri="{FF2B5EF4-FFF2-40B4-BE49-F238E27FC236}">
                    <a16:creationId xmlns:a16="http://schemas.microsoft.com/office/drawing/2014/main" id="{E037AF3F-6D25-49DE-8CD5-8A057AE580A4}"/>
                  </a:ext>
                </a:extLst>
              </p:cNvPr>
              <p:cNvCxnSpPr/>
              <p:nvPr/>
            </p:nvCxnSpPr>
            <p:spPr>
              <a:xfrm>
                <a:off x="5247330" y="106900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1A260235-B7A7-48CA-B630-10E0BF79D151}"/>
                  </a:ext>
                </a:extLst>
              </p:cNvPr>
              <p:cNvCxnSpPr/>
              <p:nvPr/>
            </p:nvCxnSpPr>
            <p:spPr>
              <a:xfrm>
                <a:off x="5247113" y="9368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>
                <a:extLst>
                  <a:ext uri="{FF2B5EF4-FFF2-40B4-BE49-F238E27FC236}">
                    <a16:creationId xmlns:a16="http://schemas.microsoft.com/office/drawing/2014/main" id="{848DF894-31DC-4EA5-9619-5860A9DD8C3F}"/>
                  </a:ext>
                </a:extLst>
              </p:cNvPr>
              <p:cNvCxnSpPr/>
              <p:nvPr/>
            </p:nvCxnSpPr>
            <p:spPr>
              <a:xfrm>
                <a:off x="5244516" y="102571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>
                <a:extLst>
                  <a:ext uri="{FF2B5EF4-FFF2-40B4-BE49-F238E27FC236}">
                    <a16:creationId xmlns:a16="http://schemas.microsoft.com/office/drawing/2014/main" id="{C33B49C7-8172-406B-99D0-6F89F168A5D4}"/>
                  </a:ext>
                </a:extLst>
              </p:cNvPr>
              <p:cNvCxnSpPr/>
              <p:nvPr/>
            </p:nvCxnSpPr>
            <p:spPr>
              <a:xfrm>
                <a:off x="5244516" y="883610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>
                <a:extLst>
                  <a:ext uri="{FF2B5EF4-FFF2-40B4-BE49-F238E27FC236}">
                    <a16:creationId xmlns:a16="http://schemas.microsoft.com/office/drawing/2014/main" id="{FA3B5EB2-B86D-46DD-8793-B9A76AC5D630}"/>
                  </a:ext>
                </a:extLst>
              </p:cNvPr>
              <p:cNvCxnSpPr/>
              <p:nvPr/>
            </p:nvCxnSpPr>
            <p:spPr>
              <a:xfrm>
                <a:off x="5247113" y="840325"/>
                <a:ext cx="182880" cy="0"/>
              </a:xfrm>
              <a:prstGeom prst="line">
                <a:avLst/>
              </a:prstGeom>
              <a:ln w="19050">
                <a:solidFill>
                  <a:schemeClr val="accent6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2" name="Content Placeholder 383">
            <a:extLst>
              <a:ext uri="{FF2B5EF4-FFF2-40B4-BE49-F238E27FC236}">
                <a16:creationId xmlns:a16="http://schemas.microsoft.com/office/drawing/2014/main" id="{58F2D7B9-1654-4AE8-8307-EC55B9580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8634" y="1189149"/>
            <a:ext cx="5338216" cy="5827284"/>
          </a:xfrm>
        </p:spPr>
        <p:txBody>
          <a:bodyPr/>
          <a:lstStyle/>
          <a:p>
            <a:r>
              <a:rPr lang="en-US" dirty="0"/>
              <a:t>RADseq</a:t>
            </a:r>
          </a:p>
          <a:p>
            <a:pPr lvl="1"/>
            <a:r>
              <a:rPr lang="en-US" dirty="0"/>
              <a:t>Cheap</a:t>
            </a:r>
          </a:p>
          <a:p>
            <a:pPr lvl="1"/>
            <a:r>
              <a:rPr lang="en-US" dirty="0"/>
              <a:t>May not sample target genes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RNAseq </a:t>
            </a:r>
          </a:p>
          <a:p>
            <a:pPr lvl="1"/>
            <a:r>
              <a:rPr lang="en-US" dirty="0"/>
              <a:t>Relatively expensive</a:t>
            </a:r>
          </a:p>
          <a:p>
            <a:pPr lvl="1"/>
            <a:r>
              <a:rPr lang="en-US" dirty="0"/>
              <a:t>Allele specific expression</a:t>
            </a:r>
          </a:p>
          <a:p>
            <a:pPr marL="457189" lvl="1" indent="0">
              <a:buNone/>
            </a:pPr>
            <a:endParaRPr lang="en-US" dirty="0"/>
          </a:p>
          <a:p>
            <a:r>
              <a:rPr lang="en-US" dirty="0"/>
              <a:t>Exome capture</a:t>
            </a:r>
          </a:p>
          <a:p>
            <a:pPr lvl="1"/>
            <a:r>
              <a:rPr lang="en-US" dirty="0"/>
              <a:t>Requires an annotated transcriptome, preferably genome</a:t>
            </a:r>
          </a:p>
          <a:p>
            <a:pPr lvl="1"/>
            <a:r>
              <a:rPr lang="en-US" dirty="0"/>
              <a:t>Requires synthesized probes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0754007-67F0-421D-B83D-A37AC8FB0000}"/>
              </a:ext>
            </a:extLst>
          </p:cNvPr>
          <p:cNvGrpSpPr/>
          <p:nvPr/>
        </p:nvGrpSpPr>
        <p:grpSpPr>
          <a:xfrm>
            <a:off x="6424232" y="5181288"/>
            <a:ext cx="3648221" cy="567355"/>
            <a:chOff x="1202570" y="652924"/>
            <a:chExt cx="6858000" cy="270270"/>
          </a:xfrm>
          <a:solidFill>
            <a:schemeClr val="accent3"/>
          </a:solidFill>
        </p:grpSpPr>
        <p:sp>
          <p:nvSpPr>
            <p:cNvPr id="134" name="Rounded Rectangle 156">
              <a:extLst>
                <a:ext uri="{FF2B5EF4-FFF2-40B4-BE49-F238E27FC236}">
                  <a16:creationId xmlns:a16="http://schemas.microsoft.com/office/drawing/2014/main" id="{E8DAF3B3-8DA8-4EE1-BE46-DEDC6C6CDFE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5" name="Rounded Rectangle 157">
              <a:extLst>
                <a:ext uri="{FF2B5EF4-FFF2-40B4-BE49-F238E27FC236}">
                  <a16:creationId xmlns:a16="http://schemas.microsoft.com/office/drawing/2014/main" id="{AB954570-78F1-47A3-82AC-E96D3D14132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78932946-F2DD-4C00-ADFC-5846F62D0F1E}"/>
              </a:ext>
            </a:extLst>
          </p:cNvPr>
          <p:cNvGrpSpPr/>
          <p:nvPr/>
        </p:nvGrpSpPr>
        <p:grpSpPr>
          <a:xfrm>
            <a:off x="6424231" y="5181288"/>
            <a:ext cx="463296" cy="567355"/>
            <a:chOff x="1202570" y="652924"/>
            <a:chExt cx="6858000" cy="270270"/>
          </a:xfrm>
          <a:solidFill>
            <a:schemeClr val="accent1"/>
          </a:solidFill>
        </p:grpSpPr>
        <p:sp>
          <p:nvSpPr>
            <p:cNvPr id="137" name="Rounded Rectangle 159">
              <a:extLst>
                <a:ext uri="{FF2B5EF4-FFF2-40B4-BE49-F238E27FC236}">
                  <a16:creationId xmlns:a16="http://schemas.microsoft.com/office/drawing/2014/main" id="{D2315847-2908-40D1-A6B7-B9D65F5193CC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138" name="Rounded Rectangle 160">
              <a:extLst>
                <a:ext uri="{FF2B5EF4-FFF2-40B4-BE49-F238E27FC236}">
                  <a16:creationId xmlns:a16="http://schemas.microsoft.com/office/drawing/2014/main" id="{53A42A6C-0587-4BA3-9E50-2176F3F60E6F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cxnSp>
        <p:nvCxnSpPr>
          <p:cNvPr id="139" name="Straight Connector 138">
            <a:extLst>
              <a:ext uri="{FF2B5EF4-FFF2-40B4-BE49-F238E27FC236}">
                <a16:creationId xmlns:a16="http://schemas.microsoft.com/office/drawing/2014/main" id="{BE5CC9DF-53D3-4FBC-A113-1E4DA4F06070}"/>
              </a:ext>
            </a:extLst>
          </p:cNvPr>
          <p:cNvCxnSpPr>
            <a:cxnSpLocks/>
          </p:cNvCxnSpPr>
          <p:nvPr/>
        </p:nvCxnSpPr>
        <p:spPr>
          <a:xfrm>
            <a:off x="6499255" y="5171908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Connector 139">
            <a:extLst>
              <a:ext uri="{FF2B5EF4-FFF2-40B4-BE49-F238E27FC236}">
                <a16:creationId xmlns:a16="http://schemas.microsoft.com/office/drawing/2014/main" id="{4B3CD0C8-02A7-42A7-8C15-0D34F66E05DE}"/>
              </a:ext>
            </a:extLst>
          </p:cNvPr>
          <p:cNvCxnSpPr/>
          <p:nvPr/>
        </p:nvCxnSpPr>
        <p:spPr>
          <a:xfrm>
            <a:off x="6501339" y="5496948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Straight Connector 140">
            <a:extLst>
              <a:ext uri="{FF2B5EF4-FFF2-40B4-BE49-F238E27FC236}">
                <a16:creationId xmlns:a16="http://schemas.microsoft.com/office/drawing/2014/main" id="{A5B01C84-4B11-4859-8E4C-3A8E4491DE9E}"/>
              </a:ext>
            </a:extLst>
          </p:cNvPr>
          <p:cNvCxnSpPr>
            <a:cxnSpLocks/>
          </p:cNvCxnSpPr>
          <p:nvPr/>
        </p:nvCxnSpPr>
        <p:spPr>
          <a:xfrm>
            <a:off x="6638955" y="5171908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Straight Connector 141">
            <a:extLst>
              <a:ext uri="{FF2B5EF4-FFF2-40B4-BE49-F238E27FC236}">
                <a16:creationId xmlns:a16="http://schemas.microsoft.com/office/drawing/2014/main" id="{130BC582-5A07-4E7C-A20F-F9D46E697D37}"/>
              </a:ext>
            </a:extLst>
          </p:cNvPr>
          <p:cNvCxnSpPr/>
          <p:nvPr/>
        </p:nvCxnSpPr>
        <p:spPr>
          <a:xfrm>
            <a:off x="6641039" y="5496948"/>
            <a:ext cx="0" cy="242315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F1405C47-2902-4240-BC26-7169ADBC9A31}"/>
              </a:ext>
            </a:extLst>
          </p:cNvPr>
          <p:cNvCxnSpPr>
            <a:cxnSpLocks/>
          </p:cNvCxnSpPr>
          <p:nvPr/>
        </p:nvCxnSpPr>
        <p:spPr>
          <a:xfrm>
            <a:off x="6572720" y="5171908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Straight Connector 143">
            <a:extLst>
              <a:ext uri="{FF2B5EF4-FFF2-40B4-BE49-F238E27FC236}">
                <a16:creationId xmlns:a16="http://schemas.microsoft.com/office/drawing/2014/main" id="{1637F228-AA4E-4CCE-8379-7615095C76D4}"/>
              </a:ext>
            </a:extLst>
          </p:cNvPr>
          <p:cNvCxnSpPr/>
          <p:nvPr/>
        </p:nvCxnSpPr>
        <p:spPr>
          <a:xfrm>
            <a:off x="6574804" y="5496948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Straight Connector 144">
            <a:extLst>
              <a:ext uri="{FF2B5EF4-FFF2-40B4-BE49-F238E27FC236}">
                <a16:creationId xmlns:a16="http://schemas.microsoft.com/office/drawing/2014/main" id="{125B95DE-42E0-4FA8-B34D-BB7C0A11A4CF}"/>
              </a:ext>
            </a:extLst>
          </p:cNvPr>
          <p:cNvCxnSpPr>
            <a:cxnSpLocks/>
          </p:cNvCxnSpPr>
          <p:nvPr/>
        </p:nvCxnSpPr>
        <p:spPr>
          <a:xfrm>
            <a:off x="6771687" y="5171908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Straight Connector 145">
            <a:extLst>
              <a:ext uri="{FF2B5EF4-FFF2-40B4-BE49-F238E27FC236}">
                <a16:creationId xmlns:a16="http://schemas.microsoft.com/office/drawing/2014/main" id="{ED8D0D4A-1FDC-4AF2-9F7C-D579BEAC9A71}"/>
              </a:ext>
            </a:extLst>
          </p:cNvPr>
          <p:cNvCxnSpPr/>
          <p:nvPr/>
        </p:nvCxnSpPr>
        <p:spPr>
          <a:xfrm>
            <a:off x="6773771" y="5496948"/>
            <a:ext cx="0" cy="24231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1B04766B-0BD4-48D7-8393-EDAE4B564F3A}"/>
              </a:ext>
            </a:extLst>
          </p:cNvPr>
          <p:cNvGrpSpPr/>
          <p:nvPr/>
        </p:nvGrpSpPr>
        <p:grpSpPr>
          <a:xfrm>
            <a:off x="6413350" y="4580867"/>
            <a:ext cx="540165" cy="555271"/>
            <a:chOff x="4810012" y="3435650"/>
            <a:chExt cx="405124" cy="416453"/>
          </a:xfrm>
        </p:grpSpPr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F50FB205-0B01-459D-967D-0DF41C19F94F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35E316F1-F514-4A57-A87E-8C8EBD24445B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1850F88C-8EE5-4401-979E-E91FD52351D1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>
              <a:extLst>
                <a:ext uri="{FF2B5EF4-FFF2-40B4-BE49-F238E27FC236}">
                  <a16:creationId xmlns:a16="http://schemas.microsoft.com/office/drawing/2014/main" id="{9AF18FF7-1F11-4BE4-9F34-25B819552E6A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1205869B-48B9-471B-9A34-7CA5B3234FD7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BA8F9B5-19BF-43F2-8A2A-E583235B4568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851E586E-38F3-4248-BD47-4F6816602EE9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>
              <a:extLst>
                <a:ext uri="{FF2B5EF4-FFF2-40B4-BE49-F238E27FC236}">
                  <a16:creationId xmlns:a16="http://schemas.microsoft.com/office/drawing/2014/main" id="{CE300219-1911-4529-83D6-F3204FD162C7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>
              <a:extLst>
                <a:ext uri="{FF2B5EF4-FFF2-40B4-BE49-F238E27FC236}">
                  <a16:creationId xmlns:a16="http://schemas.microsoft.com/office/drawing/2014/main" id="{3C2191DE-29C1-4106-907D-54E6111114BE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>
              <a:extLst>
                <a:ext uri="{FF2B5EF4-FFF2-40B4-BE49-F238E27FC236}">
                  <a16:creationId xmlns:a16="http://schemas.microsoft.com/office/drawing/2014/main" id="{E03BF857-51BA-4944-A36A-10238FD9ED88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>
              <a:extLst>
                <a:ext uri="{FF2B5EF4-FFF2-40B4-BE49-F238E27FC236}">
                  <a16:creationId xmlns:a16="http://schemas.microsoft.com/office/drawing/2014/main" id="{96A01F63-98FB-4256-AA31-425B15AA832D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57EA97C4-2643-4002-8F49-C8FEEA22DFA0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E98EFDCD-F211-46D6-BE86-40122815B6E0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>
              <a:extLst>
                <a:ext uri="{FF2B5EF4-FFF2-40B4-BE49-F238E27FC236}">
                  <a16:creationId xmlns:a16="http://schemas.microsoft.com/office/drawing/2014/main" id="{3745221D-F1F3-4173-98BF-3BFC44329E45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>
              <a:extLst>
                <a:ext uri="{FF2B5EF4-FFF2-40B4-BE49-F238E27FC236}">
                  <a16:creationId xmlns:a16="http://schemas.microsoft.com/office/drawing/2014/main" id="{CD81E4F3-33BF-4B73-8D6C-CDE57F9FB6AD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>
              <a:extLst>
                <a:ext uri="{FF2B5EF4-FFF2-40B4-BE49-F238E27FC236}">
                  <a16:creationId xmlns:a16="http://schemas.microsoft.com/office/drawing/2014/main" id="{5C39C551-2305-4A85-B929-181F70AA5BF2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>
              <a:extLst>
                <a:ext uri="{FF2B5EF4-FFF2-40B4-BE49-F238E27FC236}">
                  <a16:creationId xmlns:a16="http://schemas.microsoft.com/office/drawing/2014/main" id="{54229C54-591A-4D4F-8A6C-C6354F02F880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>
              <a:extLst>
                <a:ext uri="{FF2B5EF4-FFF2-40B4-BE49-F238E27FC236}">
                  <a16:creationId xmlns:a16="http://schemas.microsoft.com/office/drawing/2014/main" id="{0BE18336-811A-432B-A6E4-C238C6CFC51F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9AACA29D-553A-4BE2-BBF2-9E70080F3FD4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794A8549-6FB8-40E4-A98B-9FCD1EE42652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>
              <a:extLst>
                <a:ext uri="{FF2B5EF4-FFF2-40B4-BE49-F238E27FC236}">
                  <a16:creationId xmlns:a16="http://schemas.microsoft.com/office/drawing/2014/main" id="{1FFABBEA-796C-4FD5-800D-322A1DFAE8A9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>
              <a:extLst>
                <a:ext uri="{FF2B5EF4-FFF2-40B4-BE49-F238E27FC236}">
                  <a16:creationId xmlns:a16="http://schemas.microsoft.com/office/drawing/2014/main" id="{BB3AB5C3-D46C-4327-8666-673A92B48F0F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>
              <a:extLst>
                <a:ext uri="{FF2B5EF4-FFF2-40B4-BE49-F238E27FC236}">
                  <a16:creationId xmlns:a16="http://schemas.microsoft.com/office/drawing/2014/main" id="{D1D6BD1C-3165-4535-9FC1-A9A0319A9321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>
              <a:extLst>
                <a:ext uri="{FF2B5EF4-FFF2-40B4-BE49-F238E27FC236}">
                  <a16:creationId xmlns:a16="http://schemas.microsoft.com/office/drawing/2014/main" id="{6422D2E2-3BD9-4859-973A-06F59DF82E78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>
              <a:extLst>
                <a:ext uri="{FF2B5EF4-FFF2-40B4-BE49-F238E27FC236}">
                  <a16:creationId xmlns:a16="http://schemas.microsoft.com/office/drawing/2014/main" id="{79EE4B2A-C883-4D60-8EB1-227D78436776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>
              <a:extLst>
                <a:ext uri="{FF2B5EF4-FFF2-40B4-BE49-F238E27FC236}">
                  <a16:creationId xmlns:a16="http://schemas.microsoft.com/office/drawing/2014/main" id="{740A9E50-C8D3-420D-AFCF-CE41AB29396B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>
              <a:extLst>
                <a:ext uri="{FF2B5EF4-FFF2-40B4-BE49-F238E27FC236}">
                  <a16:creationId xmlns:a16="http://schemas.microsoft.com/office/drawing/2014/main" id="{4DE5EB6F-3D16-48D1-B76C-BEB4FB1DB1B1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>
              <a:extLst>
                <a:ext uri="{FF2B5EF4-FFF2-40B4-BE49-F238E27FC236}">
                  <a16:creationId xmlns:a16="http://schemas.microsoft.com/office/drawing/2014/main" id="{CDE69D43-186C-42FE-AC2D-B88745670695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>
              <a:extLst>
                <a:ext uri="{FF2B5EF4-FFF2-40B4-BE49-F238E27FC236}">
                  <a16:creationId xmlns:a16="http://schemas.microsoft.com/office/drawing/2014/main" id="{37935200-5B65-4E04-A375-AB84CBC26809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>
              <a:extLst>
                <a:ext uri="{FF2B5EF4-FFF2-40B4-BE49-F238E27FC236}">
                  <a16:creationId xmlns:a16="http://schemas.microsoft.com/office/drawing/2014/main" id="{CFE1C675-95CC-4472-B58D-EE57E470A31A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59D9199F-81A3-4C58-B92A-8DF3735AE180}"/>
              </a:ext>
            </a:extLst>
          </p:cNvPr>
          <p:cNvGrpSpPr/>
          <p:nvPr/>
        </p:nvGrpSpPr>
        <p:grpSpPr>
          <a:xfrm>
            <a:off x="6415003" y="5795834"/>
            <a:ext cx="540165" cy="555271"/>
            <a:chOff x="4810012" y="3435650"/>
            <a:chExt cx="405124" cy="416453"/>
          </a:xfrm>
        </p:grpSpPr>
        <p:cxnSp>
          <p:nvCxnSpPr>
            <p:cNvPr id="179" name="Straight Connector 178">
              <a:extLst>
                <a:ext uri="{FF2B5EF4-FFF2-40B4-BE49-F238E27FC236}">
                  <a16:creationId xmlns:a16="http://schemas.microsoft.com/office/drawing/2014/main" id="{73B56A36-3E63-49CF-85B5-6483C65D9371}"/>
                </a:ext>
              </a:extLst>
            </p:cNvPr>
            <p:cNvCxnSpPr/>
            <p:nvPr/>
          </p:nvCxnSpPr>
          <p:spPr>
            <a:xfrm>
              <a:off x="4812934" y="3725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>
              <a:extLst>
                <a:ext uri="{FF2B5EF4-FFF2-40B4-BE49-F238E27FC236}">
                  <a16:creationId xmlns:a16="http://schemas.microsoft.com/office/drawing/2014/main" id="{B73ECF24-A185-42E1-98D5-CF3387382513}"/>
                </a:ext>
              </a:extLst>
            </p:cNvPr>
            <p:cNvCxnSpPr/>
            <p:nvPr/>
          </p:nvCxnSpPr>
          <p:spPr>
            <a:xfrm>
              <a:off x="4836418" y="37568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>
              <a:extLst>
                <a:ext uri="{FF2B5EF4-FFF2-40B4-BE49-F238E27FC236}">
                  <a16:creationId xmlns:a16="http://schemas.microsoft.com/office/drawing/2014/main" id="{0C86DBE1-D175-4E5D-9AFF-D21AD56524A8}"/>
                </a:ext>
              </a:extLst>
            </p:cNvPr>
            <p:cNvCxnSpPr/>
            <p:nvPr/>
          </p:nvCxnSpPr>
          <p:spPr>
            <a:xfrm>
              <a:off x="4811252" y="385210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>
              <a:extLst>
                <a:ext uri="{FF2B5EF4-FFF2-40B4-BE49-F238E27FC236}">
                  <a16:creationId xmlns:a16="http://schemas.microsoft.com/office/drawing/2014/main" id="{591DF451-498C-4BF0-865E-4F2E1113EE89}"/>
                </a:ext>
              </a:extLst>
            </p:cNvPr>
            <p:cNvCxnSpPr/>
            <p:nvPr/>
          </p:nvCxnSpPr>
          <p:spPr>
            <a:xfrm>
              <a:off x="4811252" y="378791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>
              <a:extLst>
                <a:ext uri="{FF2B5EF4-FFF2-40B4-BE49-F238E27FC236}">
                  <a16:creationId xmlns:a16="http://schemas.microsoft.com/office/drawing/2014/main" id="{C2FDAECA-4500-47CF-9200-0D83BD743495}"/>
                </a:ext>
              </a:extLst>
            </p:cNvPr>
            <p:cNvCxnSpPr/>
            <p:nvPr/>
          </p:nvCxnSpPr>
          <p:spPr>
            <a:xfrm>
              <a:off x="4836418" y="382035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>
              <a:extLst>
                <a:ext uri="{FF2B5EF4-FFF2-40B4-BE49-F238E27FC236}">
                  <a16:creationId xmlns:a16="http://schemas.microsoft.com/office/drawing/2014/main" id="{1503049C-A15F-47BB-9B6B-A901E6F7A01D}"/>
                </a:ext>
              </a:extLst>
            </p:cNvPr>
            <p:cNvCxnSpPr/>
            <p:nvPr/>
          </p:nvCxnSpPr>
          <p:spPr>
            <a:xfrm>
              <a:off x="5008772" y="3724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>
              <a:extLst>
                <a:ext uri="{FF2B5EF4-FFF2-40B4-BE49-F238E27FC236}">
                  <a16:creationId xmlns:a16="http://schemas.microsoft.com/office/drawing/2014/main" id="{3434A825-EA14-4D30-9350-023AD77B583F}"/>
                </a:ext>
              </a:extLst>
            </p:cNvPr>
            <p:cNvCxnSpPr/>
            <p:nvPr/>
          </p:nvCxnSpPr>
          <p:spPr>
            <a:xfrm>
              <a:off x="5032256" y="37558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>
              <a:extLst>
                <a:ext uri="{FF2B5EF4-FFF2-40B4-BE49-F238E27FC236}">
                  <a16:creationId xmlns:a16="http://schemas.microsoft.com/office/drawing/2014/main" id="{DFC7220B-045E-43BB-8C51-72F31F54242F}"/>
                </a:ext>
              </a:extLst>
            </p:cNvPr>
            <p:cNvCxnSpPr/>
            <p:nvPr/>
          </p:nvCxnSpPr>
          <p:spPr>
            <a:xfrm>
              <a:off x="5007090" y="385108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>
              <a:extLst>
                <a:ext uri="{FF2B5EF4-FFF2-40B4-BE49-F238E27FC236}">
                  <a16:creationId xmlns:a16="http://schemas.microsoft.com/office/drawing/2014/main" id="{BAC9E19D-2BB8-47A6-8D66-5C112C96EAC9}"/>
                </a:ext>
              </a:extLst>
            </p:cNvPr>
            <p:cNvCxnSpPr/>
            <p:nvPr/>
          </p:nvCxnSpPr>
          <p:spPr>
            <a:xfrm>
              <a:off x="5007090" y="378689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>
              <a:extLst>
                <a:ext uri="{FF2B5EF4-FFF2-40B4-BE49-F238E27FC236}">
                  <a16:creationId xmlns:a16="http://schemas.microsoft.com/office/drawing/2014/main" id="{3754FEEB-B88C-45A5-B0B7-AD140D04FE3C}"/>
                </a:ext>
              </a:extLst>
            </p:cNvPr>
            <p:cNvCxnSpPr/>
            <p:nvPr/>
          </p:nvCxnSpPr>
          <p:spPr>
            <a:xfrm>
              <a:off x="5032256" y="381933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>
              <a:extLst>
                <a:ext uri="{FF2B5EF4-FFF2-40B4-BE49-F238E27FC236}">
                  <a16:creationId xmlns:a16="http://schemas.microsoft.com/office/drawing/2014/main" id="{74864A26-B38D-449B-B0EB-78F0B2771DB2}"/>
                </a:ext>
              </a:extLst>
            </p:cNvPr>
            <p:cNvCxnSpPr/>
            <p:nvPr/>
          </p:nvCxnSpPr>
          <p:spPr>
            <a:xfrm>
              <a:off x="4811694" y="3560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>
              <a:extLst>
                <a:ext uri="{FF2B5EF4-FFF2-40B4-BE49-F238E27FC236}">
                  <a16:creationId xmlns:a16="http://schemas.microsoft.com/office/drawing/2014/main" id="{E3D11CC3-8A64-4A3E-879F-C5C0A0B42A4A}"/>
                </a:ext>
              </a:extLst>
            </p:cNvPr>
            <p:cNvCxnSpPr/>
            <p:nvPr/>
          </p:nvCxnSpPr>
          <p:spPr>
            <a:xfrm>
              <a:off x="4835178" y="35926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>
              <a:extLst>
                <a:ext uri="{FF2B5EF4-FFF2-40B4-BE49-F238E27FC236}">
                  <a16:creationId xmlns:a16="http://schemas.microsoft.com/office/drawing/2014/main" id="{6EC2978A-A318-43D2-B778-4F8046ECB256}"/>
                </a:ext>
              </a:extLst>
            </p:cNvPr>
            <p:cNvCxnSpPr/>
            <p:nvPr/>
          </p:nvCxnSpPr>
          <p:spPr>
            <a:xfrm>
              <a:off x="4810012" y="368794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>
              <a:extLst>
                <a:ext uri="{FF2B5EF4-FFF2-40B4-BE49-F238E27FC236}">
                  <a16:creationId xmlns:a16="http://schemas.microsoft.com/office/drawing/2014/main" id="{82250D99-3F6F-42FF-97BC-48AFD033F40C}"/>
                </a:ext>
              </a:extLst>
            </p:cNvPr>
            <p:cNvCxnSpPr/>
            <p:nvPr/>
          </p:nvCxnSpPr>
          <p:spPr>
            <a:xfrm>
              <a:off x="4810012" y="362376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>
              <a:extLst>
                <a:ext uri="{FF2B5EF4-FFF2-40B4-BE49-F238E27FC236}">
                  <a16:creationId xmlns:a16="http://schemas.microsoft.com/office/drawing/2014/main" id="{86D4AF31-6AC4-413D-BB2D-4A34D9C04CF2}"/>
                </a:ext>
              </a:extLst>
            </p:cNvPr>
            <p:cNvCxnSpPr/>
            <p:nvPr/>
          </p:nvCxnSpPr>
          <p:spPr>
            <a:xfrm>
              <a:off x="4835178" y="365619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38622CFD-2045-400B-99D2-FDF5614002FB}"/>
                </a:ext>
              </a:extLst>
            </p:cNvPr>
            <p:cNvCxnSpPr/>
            <p:nvPr/>
          </p:nvCxnSpPr>
          <p:spPr>
            <a:xfrm>
              <a:off x="5007532" y="3559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5BE20C5B-0253-423D-AB2E-CF5A051F25B6}"/>
                </a:ext>
              </a:extLst>
            </p:cNvPr>
            <p:cNvCxnSpPr/>
            <p:nvPr/>
          </p:nvCxnSpPr>
          <p:spPr>
            <a:xfrm>
              <a:off x="5031016" y="35916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7664D9A0-7F14-4BB5-B8BE-F8F81265D814}"/>
                </a:ext>
              </a:extLst>
            </p:cNvPr>
            <p:cNvCxnSpPr/>
            <p:nvPr/>
          </p:nvCxnSpPr>
          <p:spPr>
            <a:xfrm>
              <a:off x="5005850" y="368692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FD09895A-0422-4836-8F57-B631F2AE3292}"/>
                </a:ext>
              </a:extLst>
            </p:cNvPr>
            <p:cNvCxnSpPr/>
            <p:nvPr/>
          </p:nvCxnSpPr>
          <p:spPr>
            <a:xfrm>
              <a:off x="5005850" y="362274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>
              <a:extLst>
                <a:ext uri="{FF2B5EF4-FFF2-40B4-BE49-F238E27FC236}">
                  <a16:creationId xmlns:a16="http://schemas.microsoft.com/office/drawing/2014/main" id="{CC7472EB-F459-4F05-A435-4A71B6DB1ADC}"/>
                </a:ext>
              </a:extLst>
            </p:cNvPr>
            <p:cNvCxnSpPr/>
            <p:nvPr/>
          </p:nvCxnSpPr>
          <p:spPr>
            <a:xfrm>
              <a:off x="5031016" y="365517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>
              <a:extLst>
                <a:ext uri="{FF2B5EF4-FFF2-40B4-BE49-F238E27FC236}">
                  <a16:creationId xmlns:a16="http://schemas.microsoft.com/office/drawing/2014/main" id="{17C1874B-5C64-457B-BB73-8F73275C6ABD}"/>
                </a:ext>
              </a:extLst>
            </p:cNvPr>
            <p:cNvCxnSpPr/>
            <p:nvPr/>
          </p:nvCxnSpPr>
          <p:spPr>
            <a:xfrm>
              <a:off x="4812054" y="3436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>
              <a:extLst>
                <a:ext uri="{FF2B5EF4-FFF2-40B4-BE49-F238E27FC236}">
                  <a16:creationId xmlns:a16="http://schemas.microsoft.com/office/drawing/2014/main" id="{2C86ED20-B492-4AC1-91C1-9E7F4427F278}"/>
                </a:ext>
              </a:extLst>
            </p:cNvPr>
            <p:cNvCxnSpPr/>
            <p:nvPr/>
          </p:nvCxnSpPr>
          <p:spPr>
            <a:xfrm>
              <a:off x="4835538" y="34684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>
              <a:extLst>
                <a:ext uri="{FF2B5EF4-FFF2-40B4-BE49-F238E27FC236}">
                  <a16:creationId xmlns:a16="http://schemas.microsoft.com/office/drawing/2014/main" id="{252757C6-C900-458F-BD1B-FDB7240BBA86}"/>
                </a:ext>
              </a:extLst>
            </p:cNvPr>
            <p:cNvCxnSpPr/>
            <p:nvPr/>
          </p:nvCxnSpPr>
          <p:spPr>
            <a:xfrm>
              <a:off x="4810372" y="356366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>
              <a:extLst>
                <a:ext uri="{FF2B5EF4-FFF2-40B4-BE49-F238E27FC236}">
                  <a16:creationId xmlns:a16="http://schemas.microsoft.com/office/drawing/2014/main" id="{B58E2970-6666-422C-BAA5-0937ED2303C7}"/>
                </a:ext>
              </a:extLst>
            </p:cNvPr>
            <p:cNvCxnSpPr/>
            <p:nvPr/>
          </p:nvCxnSpPr>
          <p:spPr>
            <a:xfrm>
              <a:off x="4810372" y="3499483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>
              <a:extLst>
                <a:ext uri="{FF2B5EF4-FFF2-40B4-BE49-F238E27FC236}">
                  <a16:creationId xmlns:a16="http://schemas.microsoft.com/office/drawing/2014/main" id="{DA92CC84-0D0E-4D2F-9BD7-8C5BE7B09E72}"/>
                </a:ext>
              </a:extLst>
            </p:cNvPr>
            <p:cNvCxnSpPr/>
            <p:nvPr/>
          </p:nvCxnSpPr>
          <p:spPr>
            <a:xfrm>
              <a:off x="4835538" y="3531919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>
              <a:extLst>
                <a:ext uri="{FF2B5EF4-FFF2-40B4-BE49-F238E27FC236}">
                  <a16:creationId xmlns:a16="http://schemas.microsoft.com/office/drawing/2014/main" id="{129F2FA1-3B1B-480C-8237-C3FB43476643}"/>
                </a:ext>
              </a:extLst>
            </p:cNvPr>
            <p:cNvCxnSpPr/>
            <p:nvPr/>
          </p:nvCxnSpPr>
          <p:spPr>
            <a:xfrm>
              <a:off x="5007892" y="3435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>
              <a:extLst>
                <a:ext uri="{FF2B5EF4-FFF2-40B4-BE49-F238E27FC236}">
                  <a16:creationId xmlns:a16="http://schemas.microsoft.com/office/drawing/2014/main" id="{6358DDB2-EED4-4A84-8F71-D0A811B03F44}"/>
                </a:ext>
              </a:extLst>
            </p:cNvPr>
            <p:cNvCxnSpPr/>
            <p:nvPr/>
          </p:nvCxnSpPr>
          <p:spPr>
            <a:xfrm>
              <a:off x="5031376" y="34674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>
              <a:extLst>
                <a:ext uri="{FF2B5EF4-FFF2-40B4-BE49-F238E27FC236}">
                  <a16:creationId xmlns:a16="http://schemas.microsoft.com/office/drawing/2014/main" id="{BFBB7FAD-321A-4A1D-BAFB-47D209BA4A28}"/>
                </a:ext>
              </a:extLst>
            </p:cNvPr>
            <p:cNvCxnSpPr/>
            <p:nvPr/>
          </p:nvCxnSpPr>
          <p:spPr>
            <a:xfrm>
              <a:off x="5006210" y="356265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>
              <a:extLst>
                <a:ext uri="{FF2B5EF4-FFF2-40B4-BE49-F238E27FC236}">
                  <a16:creationId xmlns:a16="http://schemas.microsoft.com/office/drawing/2014/main" id="{0B3512BA-6C2C-4EB8-9EB6-96220A33ACC3}"/>
                </a:ext>
              </a:extLst>
            </p:cNvPr>
            <p:cNvCxnSpPr/>
            <p:nvPr/>
          </p:nvCxnSpPr>
          <p:spPr>
            <a:xfrm>
              <a:off x="5006210" y="3498464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87D3E972-EF41-4360-A96B-A157DC8611C8}"/>
                </a:ext>
              </a:extLst>
            </p:cNvPr>
            <p:cNvCxnSpPr/>
            <p:nvPr/>
          </p:nvCxnSpPr>
          <p:spPr>
            <a:xfrm>
              <a:off x="5031376" y="353090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0F97857-B9AD-488E-AFBB-88851ACECBB1}"/>
              </a:ext>
            </a:extLst>
          </p:cNvPr>
          <p:cNvGrpSpPr/>
          <p:nvPr/>
        </p:nvGrpSpPr>
        <p:grpSpPr>
          <a:xfrm>
            <a:off x="7199571" y="5012889"/>
            <a:ext cx="2810404" cy="56625"/>
            <a:chOff x="5399678" y="3759666"/>
            <a:chExt cx="2107803" cy="42469"/>
          </a:xfrm>
        </p:grpSpPr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C02E9D90-91A1-4D85-A021-F6CD7A8BF8F8}"/>
                </a:ext>
              </a:extLst>
            </p:cNvPr>
            <p:cNvCxnSpPr/>
            <p:nvPr/>
          </p:nvCxnSpPr>
          <p:spPr>
            <a:xfrm>
              <a:off x="7324601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8D5D37FD-DD15-4D6A-8DCD-2A29D39D5445}"/>
                </a:ext>
              </a:extLst>
            </p:cNvPr>
            <p:cNvCxnSpPr/>
            <p:nvPr/>
          </p:nvCxnSpPr>
          <p:spPr>
            <a:xfrm>
              <a:off x="721792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>
              <a:extLst>
                <a:ext uri="{FF2B5EF4-FFF2-40B4-BE49-F238E27FC236}">
                  <a16:creationId xmlns:a16="http://schemas.microsoft.com/office/drawing/2014/main" id="{862E6240-8DC5-42BF-A324-829097BC280A}"/>
                </a:ext>
              </a:extLst>
            </p:cNvPr>
            <p:cNvCxnSpPr/>
            <p:nvPr/>
          </p:nvCxnSpPr>
          <p:spPr>
            <a:xfrm>
              <a:off x="6717459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>
              <a:extLst>
                <a:ext uri="{FF2B5EF4-FFF2-40B4-BE49-F238E27FC236}">
                  <a16:creationId xmlns:a16="http://schemas.microsoft.com/office/drawing/2014/main" id="{E49750EF-2AEC-4D55-A8C5-45DBF2DE8BF3}"/>
                </a:ext>
              </a:extLst>
            </p:cNvPr>
            <p:cNvCxnSpPr/>
            <p:nvPr/>
          </p:nvCxnSpPr>
          <p:spPr>
            <a:xfrm>
              <a:off x="6973491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>
              <a:extLst>
                <a:ext uri="{FF2B5EF4-FFF2-40B4-BE49-F238E27FC236}">
                  <a16:creationId xmlns:a16="http://schemas.microsoft.com/office/drawing/2014/main" id="{BC1A4209-F0D3-4573-9AF4-37879D0425C6}"/>
                </a:ext>
              </a:extLst>
            </p:cNvPr>
            <p:cNvCxnSpPr/>
            <p:nvPr/>
          </p:nvCxnSpPr>
          <p:spPr>
            <a:xfrm>
              <a:off x="6571792" y="3796572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>
              <a:extLst>
                <a:ext uri="{FF2B5EF4-FFF2-40B4-BE49-F238E27FC236}">
                  <a16:creationId xmlns:a16="http://schemas.microsoft.com/office/drawing/2014/main" id="{74032D68-6B54-4F5F-BF6F-8D4D98A3DD9C}"/>
                </a:ext>
              </a:extLst>
            </p:cNvPr>
            <p:cNvCxnSpPr/>
            <p:nvPr/>
          </p:nvCxnSpPr>
          <p:spPr>
            <a:xfrm>
              <a:off x="6830249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>
              <a:extLst>
                <a:ext uri="{FF2B5EF4-FFF2-40B4-BE49-F238E27FC236}">
                  <a16:creationId xmlns:a16="http://schemas.microsoft.com/office/drawing/2014/main" id="{A25F560D-0033-4734-9523-42B8E13E9647}"/>
                </a:ext>
              </a:extLst>
            </p:cNvPr>
            <p:cNvCxnSpPr/>
            <p:nvPr/>
          </p:nvCxnSpPr>
          <p:spPr>
            <a:xfrm>
              <a:off x="7086281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>
              <a:extLst>
                <a:ext uri="{FF2B5EF4-FFF2-40B4-BE49-F238E27FC236}">
                  <a16:creationId xmlns:a16="http://schemas.microsoft.com/office/drawing/2014/main" id="{6DBE3B69-FA23-4933-9F4E-146E4D707EE0}"/>
                </a:ext>
              </a:extLst>
            </p:cNvPr>
            <p:cNvCxnSpPr/>
            <p:nvPr/>
          </p:nvCxnSpPr>
          <p:spPr>
            <a:xfrm>
              <a:off x="670038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BBF18E3E-996F-44FA-8D6A-2A0628C86015}"/>
                </a:ext>
              </a:extLst>
            </p:cNvPr>
            <p:cNvCxnSpPr/>
            <p:nvPr/>
          </p:nvCxnSpPr>
          <p:spPr>
            <a:xfrm>
              <a:off x="5658524" y="37596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6158D56B-D6A8-4802-88CF-216E9ECA5DF1}"/>
                </a:ext>
              </a:extLst>
            </p:cNvPr>
            <p:cNvCxnSpPr/>
            <p:nvPr/>
          </p:nvCxnSpPr>
          <p:spPr>
            <a:xfrm>
              <a:off x="5916981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1949B58-697D-459F-B203-AB96F553866B}"/>
                </a:ext>
              </a:extLst>
            </p:cNvPr>
            <p:cNvCxnSpPr/>
            <p:nvPr/>
          </p:nvCxnSpPr>
          <p:spPr>
            <a:xfrm>
              <a:off x="6173013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19BB5713-BE9D-4375-84FC-C4B7B90BCC8B}"/>
                </a:ext>
              </a:extLst>
            </p:cNvPr>
            <p:cNvCxnSpPr/>
            <p:nvPr/>
          </p:nvCxnSpPr>
          <p:spPr>
            <a:xfrm>
              <a:off x="6429045" y="37608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>
              <a:extLst>
                <a:ext uri="{FF2B5EF4-FFF2-40B4-BE49-F238E27FC236}">
                  <a16:creationId xmlns:a16="http://schemas.microsoft.com/office/drawing/2014/main" id="{EEE756A7-C7DF-4B4B-81B0-5CF803B152A8}"/>
                </a:ext>
              </a:extLst>
            </p:cNvPr>
            <p:cNvCxnSpPr/>
            <p:nvPr/>
          </p:nvCxnSpPr>
          <p:spPr>
            <a:xfrm>
              <a:off x="5810924" y="38009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>
              <a:extLst>
                <a:ext uri="{FF2B5EF4-FFF2-40B4-BE49-F238E27FC236}">
                  <a16:creationId xmlns:a16="http://schemas.microsoft.com/office/drawing/2014/main" id="{099A608D-C073-47FC-8F7F-AB9A4B0E17AB}"/>
                </a:ext>
              </a:extLst>
            </p:cNvPr>
            <p:cNvCxnSpPr/>
            <p:nvPr/>
          </p:nvCxnSpPr>
          <p:spPr>
            <a:xfrm>
              <a:off x="6069381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5B472B1E-B4EE-4E00-95B5-40A0CFE8064A}"/>
                </a:ext>
              </a:extLst>
            </p:cNvPr>
            <p:cNvCxnSpPr/>
            <p:nvPr/>
          </p:nvCxnSpPr>
          <p:spPr>
            <a:xfrm>
              <a:off x="6325413" y="38021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5F41A256-2BEB-445B-981A-5172D26E2BCC}"/>
                </a:ext>
              </a:extLst>
            </p:cNvPr>
            <p:cNvCxnSpPr/>
            <p:nvPr/>
          </p:nvCxnSpPr>
          <p:spPr>
            <a:xfrm>
              <a:off x="5399678" y="37653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CEDC3D5D-7398-44C4-BFC7-EC0D2EAE0010}"/>
                </a:ext>
              </a:extLst>
            </p:cNvPr>
            <p:cNvCxnSpPr/>
            <p:nvPr/>
          </p:nvCxnSpPr>
          <p:spPr>
            <a:xfrm>
              <a:off x="5551463" y="37977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7" name="Group 226">
            <a:extLst>
              <a:ext uri="{FF2B5EF4-FFF2-40B4-BE49-F238E27FC236}">
                <a16:creationId xmlns:a16="http://schemas.microsoft.com/office/drawing/2014/main" id="{87616A33-D5F8-4837-9A42-49B260B8FDCA}"/>
              </a:ext>
            </a:extLst>
          </p:cNvPr>
          <p:cNvGrpSpPr/>
          <p:nvPr/>
        </p:nvGrpSpPr>
        <p:grpSpPr>
          <a:xfrm>
            <a:off x="7253182" y="5862737"/>
            <a:ext cx="2810404" cy="56625"/>
            <a:chOff x="5439886" y="4397052"/>
            <a:chExt cx="2107803" cy="42469"/>
          </a:xfrm>
        </p:grpSpPr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4226BCA2-B6E6-4180-A3C6-3F73CECADC3F}"/>
                </a:ext>
              </a:extLst>
            </p:cNvPr>
            <p:cNvCxnSpPr/>
            <p:nvPr/>
          </p:nvCxnSpPr>
          <p:spPr>
            <a:xfrm>
              <a:off x="7364809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DF61C26F-FB99-4161-B03E-476CEE5E775C}"/>
                </a:ext>
              </a:extLst>
            </p:cNvPr>
            <p:cNvCxnSpPr/>
            <p:nvPr/>
          </p:nvCxnSpPr>
          <p:spPr>
            <a:xfrm>
              <a:off x="725813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E1C61F92-C7C9-4755-8C7D-BD3CBD6CC10B}"/>
                </a:ext>
              </a:extLst>
            </p:cNvPr>
            <p:cNvCxnSpPr/>
            <p:nvPr/>
          </p:nvCxnSpPr>
          <p:spPr>
            <a:xfrm>
              <a:off x="6757667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3C123C0-4718-4B64-B9EE-657C204FABA9}"/>
                </a:ext>
              </a:extLst>
            </p:cNvPr>
            <p:cNvCxnSpPr/>
            <p:nvPr/>
          </p:nvCxnSpPr>
          <p:spPr>
            <a:xfrm>
              <a:off x="7013699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1790FE03-5225-493B-8FDD-220F5965B9DD}"/>
                </a:ext>
              </a:extLst>
            </p:cNvPr>
            <p:cNvCxnSpPr/>
            <p:nvPr/>
          </p:nvCxnSpPr>
          <p:spPr>
            <a:xfrm>
              <a:off x="6612000" y="4433958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34FBE9A1-EA75-4021-B336-B5912F2A639E}"/>
                </a:ext>
              </a:extLst>
            </p:cNvPr>
            <p:cNvCxnSpPr/>
            <p:nvPr/>
          </p:nvCxnSpPr>
          <p:spPr>
            <a:xfrm>
              <a:off x="6870457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8E0A55A6-937A-4C52-86CA-BD3C340C1C78}"/>
                </a:ext>
              </a:extLst>
            </p:cNvPr>
            <p:cNvCxnSpPr/>
            <p:nvPr/>
          </p:nvCxnSpPr>
          <p:spPr>
            <a:xfrm>
              <a:off x="7126489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D34B26D9-7E7D-42FB-B5C1-66D5F8297157}"/>
                </a:ext>
              </a:extLst>
            </p:cNvPr>
            <p:cNvCxnSpPr/>
            <p:nvPr/>
          </p:nvCxnSpPr>
          <p:spPr>
            <a:xfrm>
              <a:off x="674059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C829B1AD-7DA6-4750-9E53-2D99C128F962}"/>
                </a:ext>
              </a:extLst>
            </p:cNvPr>
            <p:cNvCxnSpPr/>
            <p:nvPr/>
          </p:nvCxnSpPr>
          <p:spPr>
            <a:xfrm>
              <a:off x="5698732" y="43970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A949333-7DCE-4A0F-A7A9-D5F4DD138657}"/>
                </a:ext>
              </a:extLst>
            </p:cNvPr>
            <p:cNvCxnSpPr/>
            <p:nvPr/>
          </p:nvCxnSpPr>
          <p:spPr>
            <a:xfrm>
              <a:off x="5957189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D4F91216-CC47-47A7-8E93-2B0B15CBA265}"/>
                </a:ext>
              </a:extLst>
            </p:cNvPr>
            <p:cNvCxnSpPr/>
            <p:nvPr/>
          </p:nvCxnSpPr>
          <p:spPr>
            <a:xfrm>
              <a:off x="6213221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5269D010-E054-4E9A-8296-E0B6F62728C4}"/>
                </a:ext>
              </a:extLst>
            </p:cNvPr>
            <p:cNvCxnSpPr/>
            <p:nvPr/>
          </p:nvCxnSpPr>
          <p:spPr>
            <a:xfrm>
              <a:off x="6469253" y="439824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02E20413-6063-4401-8C4B-984B4EA8569F}"/>
                </a:ext>
              </a:extLst>
            </p:cNvPr>
            <p:cNvCxnSpPr/>
            <p:nvPr/>
          </p:nvCxnSpPr>
          <p:spPr>
            <a:xfrm>
              <a:off x="5851132" y="4438327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B36FEC1E-A969-4232-A224-271E6D51A912}"/>
                </a:ext>
              </a:extLst>
            </p:cNvPr>
            <p:cNvCxnSpPr/>
            <p:nvPr/>
          </p:nvCxnSpPr>
          <p:spPr>
            <a:xfrm>
              <a:off x="6109589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83D9CDB5-6A85-4425-B69C-E0BDEF6FEC1E}"/>
                </a:ext>
              </a:extLst>
            </p:cNvPr>
            <p:cNvCxnSpPr/>
            <p:nvPr/>
          </p:nvCxnSpPr>
          <p:spPr>
            <a:xfrm>
              <a:off x="6365621" y="443952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01E0F5CC-F522-4576-97B0-4E9773CDEC5D}"/>
                </a:ext>
              </a:extLst>
            </p:cNvPr>
            <p:cNvCxnSpPr/>
            <p:nvPr/>
          </p:nvCxnSpPr>
          <p:spPr>
            <a:xfrm>
              <a:off x="5439886" y="44027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9B168370-EA5A-4D2A-A831-DCA7E08D1FF8}"/>
                </a:ext>
              </a:extLst>
            </p:cNvPr>
            <p:cNvCxnSpPr/>
            <p:nvPr/>
          </p:nvCxnSpPr>
          <p:spPr>
            <a:xfrm>
              <a:off x="5591671" y="4435152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5" name="Rounded Rectangle 385">
            <a:extLst>
              <a:ext uri="{FF2B5EF4-FFF2-40B4-BE49-F238E27FC236}">
                <a16:creationId xmlns:a16="http://schemas.microsoft.com/office/drawing/2014/main" id="{1A6F0CD5-37A7-4508-9058-46735CDC26C2}"/>
              </a:ext>
            </a:extLst>
          </p:cNvPr>
          <p:cNvSpPr/>
          <p:nvPr/>
        </p:nvSpPr>
        <p:spPr>
          <a:xfrm>
            <a:off x="7344828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46" name="Rounded Rectangle 388">
            <a:extLst>
              <a:ext uri="{FF2B5EF4-FFF2-40B4-BE49-F238E27FC236}">
                <a16:creationId xmlns:a16="http://schemas.microsoft.com/office/drawing/2014/main" id="{55822A2B-918A-4E42-89E7-ED2ACEEBD308}"/>
              </a:ext>
            </a:extLst>
          </p:cNvPr>
          <p:cNvSpPr/>
          <p:nvPr/>
        </p:nvSpPr>
        <p:spPr>
          <a:xfrm>
            <a:off x="7551660" y="3317714"/>
            <a:ext cx="1036320" cy="153908"/>
          </a:xfrm>
          <a:prstGeom prst="roundRect">
            <a:avLst/>
          </a:prstGeom>
          <a:solidFill>
            <a:schemeClr val="accent6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47" name="Rounded Rectangle 391">
            <a:extLst>
              <a:ext uri="{FF2B5EF4-FFF2-40B4-BE49-F238E27FC236}">
                <a16:creationId xmlns:a16="http://schemas.microsoft.com/office/drawing/2014/main" id="{145BD646-BAEC-4204-8A1B-54856859B25D}"/>
              </a:ext>
            </a:extLst>
          </p:cNvPr>
          <p:cNvSpPr/>
          <p:nvPr/>
        </p:nvSpPr>
        <p:spPr>
          <a:xfrm>
            <a:off x="8593890" y="3317714"/>
            <a:ext cx="204589" cy="153908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sp>
        <p:nvSpPr>
          <p:cNvPr id="248" name="Rounded Rectangle 394">
            <a:extLst>
              <a:ext uri="{FF2B5EF4-FFF2-40B4-BE49-F238E27FC236}">
                <a16:creationId xmlns:a16="http://schemas.microsoft.com/office/drawing/2014/main" id="{58053195-32A4-4DC3-A523-DCCE5DBDD5A1}"/>
              </a:ext>
            </a:extLst>
          </p:cNvPr>
          <p:cNvSpPr/>
          <p:nvPr/>
        </p:nvSpPr>
        <p:spPr>
          <a:xfrm>
            <a:off x="8798479" y="3317714"/>
            <a:ext cx="204589" cy="153908"/>
          </a:xfrm>
          <a:prstGeom prst="roundRect">
            <a:avLst/>
          </a:prstGeom>
          <a:solidFill>
            <a:srgbClr val="C54C3A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351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B9F2A63C-0457-4826-A62A-83D51DBA82D0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984701E8-E8C7-4E02-AEAC-F2BA7E9CB62E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BAFABBC8-C64D-4741-85B1-CA28FE9D6196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BD6092F5-B89E-4591-8564-12FACE7E3EE3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15B55356-8F33-43C3-9856-F93DD4500A02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3788A5B9-8C65-4F05-ACFE-0760947DF156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528CFAA2-E17A-4CA0-92B0-AE66D42D2596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71626EE4-BE30-4FAA-BEF7-7C9B7A6C7BA8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1175657D-128E-4ADC-BA62-1CD1209768D5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5894EDC0-2A9D-4111-A621-D44A2BF27241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3BE4BC6D-8930-4D92-BA1B-D364B5529107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48970C79-2AFB-471E-9499-4328B4D80045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A3ADD047-7C2F-4B55-8CF5-72D093236713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5C403A37-DBD8-410A-B2A1-73EC4481F6A8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0FD9881A-3FEF-4E75-99E7-0D1C2F890905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21529A26-C3AA-42A1-8C2E-77C791F4BC1F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5B116071-A5D1-415E-B2A0-5A5C3A888D68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EDE27F1C-07CE-4552-A011-3682A962234F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45235782-C7F8-4618-ADAE-75066B81A9FF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8" name="Group 267">
            <a:extLst>
              <a:ext uri="{FF2B5EF4-FFF2-40B4-BE49-F238E27FC236}">
                <a16:creationId xmlns:a16="http://schemas.microsoft.com/office/drawing/2014/main" id="{5CD623DD-D314-4EDC-8DB9-676A135B8EF5}"/>
              </a:ext>
            </a:extLst>
          </p:cNvPr>
          <p:cNvGrpSpPr/>
          <p:nvPr/>
        </p:nvGrpSpPr>
        <p:grpSpPr>
          <a:xfrm>
            <a:off x="7344828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269" name="Rounded Rectangle 385">
              <a:extLst>
                <a:ext uri="{FF2B5EF4-FFF2-40B4-BE49-F238E27FC236}">
                  <a16:creationId xmlns:a16="http://schemas.microsoft.com/office/drawing/2014/main" id="{10605B41-1204-4410-BCFB-B22CFD0E97E9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70" name="Rounded Rectangle 386">
              <a:extLst>
                <a:ext uri="{FF2B5EF4-FFF2-40B4-BE49-F238E27FC236}">
                  <a16:creationId xmlns:a16="http://schemas.microsoft.com/office/drawing/2014/main" id="{643F8E0B-86AA-484E-A5FC-F6D1EDA2F2E2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71" name="Group 270">
            <a:extLst>
              <a:ext uri="{FF2B5EF4-FFF2-40B4-BE49-F238E27FC236}">
                <a16:creationId xmlns:a16="http://schemas.microsoft.com/office/drawing/2014/main" id="{0BC5E458-DCF9-48AC-825F-912BBA1C0704}"/>
              </a:ext>
            </a:extLst>
          </p:cNvPr>
          <p:cNvGrpSpPr/>
          <p:nvPr/>
        </p:nvGrpSpPr>
        <p:grpSpPr>
          <a:xfrm>
            <a:off x="7551660" y="3317713"/>
            <a:ext cx="1036320" cy="360360"/>
            <a:chOff x="1202570" y="652924"/>
            <a:chExt cx="6858000" cy="270270"/>
          </a:xfrm>
          <a:solidFill>
            <a:schemeClr val="accent2"/>
          </a:solidFill>
        </p:grpSpPr>
        <p:sp>
          <p:nvSpPr>
            <p:cNvPr id="272" name="Rounded Rectangle 388">
              <a:extLst>
                <a:ext uri="{FF2B5EF4-FFF2-40B4-BE49-F238E27FC236}">
                  <a16:creationId xmlns:a16="http://schemas.microsoft.com/office/drawing/2014/main" id="{8A3F9B98-B53A-4421-B183-96D956038997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73" name="Rounded Rectangle 389">
              <a:extLst>
                <a:ext uri="{FF2B5EF4-FFF2-40B4-BE49-F238E27FC236}">
                  <a16:creationId xmlns:a16="http://schemas.microsoft.com/office/drawing/2014/main" id="{FCBCF42C-C9C2-4A83-B856-D24B77B63DA3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solidFill>
              <a:schemeClr val="accent6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74" name="Group 273">
            <a:extLst>
              <a:ext uri="{FF2B5EF4-FFF2-40B4-BE49-F238E27FC236}">
                <a16:creationId xmlns:a16="http://schemas.microsoft.com/office/drawing/2014/main" id="{53393F65-E40F-4A63-8100-DFE02D065C62}"/>
              </a:ext>
            </a:extLst>
          </p:cNvPr>
          <p:cNvGrpSpPr/>
          <p:nvPr/>
        </p:nvGrpSpPr>
        <p:grpSpPr>
          <a:xfrm>
            <a:off x="8593890" y="3317713"/>
            <a:ext cx="204589" cy="360360"/>
            <a:chOff x="1202570" y="652924"/>
            <a:chExt cx="6858000" cy="270270"/>
          </a:xfrm>
          <a:solidFill>
            <a:schemeClr val="accent6">
              <a:lumMod val="75000"/>
            </a:schemeClr>
          </a:solidFill>
        </p:grpSpPr>
        <p:sp>
          <p:nvSpPr>
            <p:cNvPr id="275" name="Rounded Rectangle 391">
              <a:extLst>
                <a:ext uri="{FF2B5EF4-FFF2-40B4-BE49-F238E27FC236}">
                  <a16:creationId xmlns:a16="http://schemas.microsoft.com/office/drawing/2014/main" id="{C3744987-943B-4B22-8D2B-07AAD2A4E871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76" name="Rounded Rectangle 392">
              <a:extLst>
                <a:ext uri="{FF2B5EF4-FFF2-40B4-BE49-F238E27FC236}">
                  <a16:creationId xmlns:a16="http://schemas.microsoft.com/office/drawing/2014/main" id="{EDE35777-B8B1-480C-8496-1678089080DA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77" name="Group 276">
            <a:extLst>
              <a:ext uri="{FF2B5EF4-FFF2-40B4-BE49-F238E27FC236}">
                <a16:creationId xmlns:a16="http://schemas.microsoft.com/office/drawing/2014/main" id="{96098510-3462-4D23-A8CE-5C6381B016AE}"/>
              </a:ext>
            </a:extLst>
          </p:cNvPr>
          <p:cNvGrpSpPr/>
          <p:nvPr/>
        </p:nvGrpSpPr>
        <p:grpSpPr>
          <a:xfrm>
            <a:off x="8798479" y="3317713"/>
            <a:ext cx="204589" cy="360360"/>
            <a:chOff x="1202570" y="652924"/>
            <a:chExt cx="6858000" cy="270270"/>
          </a:xfrm>
          <a:solidFill>
            <a:srgbClr val="C54C3A"/>
          </a:solidFill>
        </p:grpSpPr>
        <p:sp>
          <p:nvSpPr>
            <p:cNvPr id="278" name="Rounded Rectangle 394">
              <a:extLst>
                <a:ext uri="{FF2B5EF4-FFF2-40B4-BE49-F238E27FC236}">
                  <a16:creationId xmlns:a16="http://schemas.microsoft.com/office/drawing/2014/main" id="{B07271E8-F749-4EA2-BC4A-4F09F344B050}"/>
                </a:ext>
              </a:extLst>
            </p:cNvPr>
            <p:cNvSpPr/>
            <p:nvPr/>
          </p:nvSpPr>
          <p:spPr>
            <a:xfrm>
              <a:off x="1202570" y="652924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  <p:sp>
          <p:nvSpPr>
            <p:cNvPr id="279" name="Rounded Rectangle 395">
              <a:extLst>
                <a:ext uri="{FF2B5EF4-FFF2-40B4-BE49-F238E27FC236}">
                  <a16:creationId xmlns:a16="http://schemas.microsoft.com/office/drawing/2014/main" id="{B0993FA9-C3D6-449B-8A1E-974D5BB066A1}"/>
                </a:ext>
              </a:extLst>
            </p:cNvPr>
            <p:cNvSpPr/>
            <p:nvPr/>
          </p:nvSpPr>
          <p:spPr>
            <a:xfrm>
              <a:off x="1202570" y="807763"/>
              <a:ext cx="6858000" cy="115431"/>
            </a:xfrm>
            <a:prstGeom prst="roundRect">
              <a:avLst/>
            </a:prstGeom>
            <a:grp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351"/>
            </a:p>
          </p:txBody>
        </p:sp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B39966F1-CBEB-475B-A2A0-FDEDFFA43D48}"/>
              </a:ext>
            </a:extLst>
          </p:cNvPr>
          <p:cNvGrpSpPr/>
          <p:nvPr/>
        </p:nvGrpSpPr>
        <p:grpSpPr>
          <a:xfrm>
            <a:off x="7356730" y="2992673"/>
            <a:ext cx="1619673" cy="180307"/>
            <a:chOff x="5517547" y="2244505"/>
            <a:chExt cx="1214755" cy="135230"/>
          </a:xfrm>
        </p:grpSpPr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C056B5E0-494F-48D2-9360-C0D6543D5BB7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FD8E8951-6FC6-4DA1-A66C-D420B5F03129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3355E0C3-8BD8-4082-9213-4E638A81B515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AE8A6B87-2F9D-4693-A5E2-C34225C93962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1304FA17-9460-4108-A368-1A8FCB9F622B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0CAF2E83-C785-47E3-8FC8-BB314611B86D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2BF3F880-18D1-447D-A9E0-0A3DDE61A55E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A6EC6F55-CEFC-4DA9-B7C9-A5C5B5541622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C38F9A14-12B2-41BE-814B-F751D9399B07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BA3D21D2-6E48-443B-9418-DAAA0907C01D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08D3D9DA-D6FD-4575-B846-7273A263E882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3FEC4273-B258-41D7-A073-A0450CDD5B94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280C946-FF68-4B06-B182-AD1D0CD0FF7F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BE8A377-2814-4E6E-A8BA-B3C12D733A73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5594C511-A52D-4148-82D4-5125E53A6A31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51AB4297-A2AD-448D-9069-AFAABDC83A2E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1F4400BC-C924-4E1D-A760-2C67B36BB36E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BCEBAB0B-8E83-4D4A-9E33-9641EE8506A9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4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7629761F-B6A9-44E5-8B22-5997275E8119}"/>
              </a:ext>
            </a:extLst>
          </p:cNvPr>
          <p:cNvGrpSpPr/>
          <p:nvPr/>
        </p:nvGrpSpPr>
        <p:grpSpPr>
          <a:xfrm>
            <a:off x="7324197" y="3822805"/>
            <a:ext cx="1619673" cy="180307"/>
            <a:chOff x="5517547" y="2244505"/>
            <a:chExt cx="1214755" cy="135230"/>
          </a:xfrm>
        </p:grpSpPr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63F2B4AC-E44C-4E71-B5ED-3C96C73803C8}"/>
                </a:ext>
              </a:extLst>
            </p:cNvPr>
            <p:cNvCxnSpPr/>
            <p:nvPr/>
          </p:nvCxnSpPr>
          <p:spPr>
            <a:xfrm>
              <a:off x="5517547" y="2248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C7B33F12-0CF0-492E-8632-8B38F25975AE}"/>
                </a:ext>
              </a:extLst>
            </p:cNvPr>
            <p:cNvCxnSpPr/>
            <p:nvPr/>
          </p:nvCxnSpPr>
          <p:spPr>
            <a:xfrm>
              <a:off x="5776004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>
              <a:extLst>
                <a:ext uri="{FF2B5EF4-FFF2-40B4-BE49-F238E27FC236}">
                  <a16:creationId xmlns:a16="http://schemas.microsoft.com/office/drawing/2014/main" id="{57DBD334-27AF-4CF2-AA73-9548E1A0BB93}"/>
                </a:ext>
              </a:extLst>
            </p:cNvPr>
            <p:cNvCxnSpPr/>
            <p:nvPr/>
          </p:nvCxnSpPr>
          <p:spPr>
            <a:xfrm>
              <a:off x="6032036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>
              <a:extLst>
                <a:ext uri="{FF2B5EF4-FFF2-40B4-BE49-F238E27FC236}">
                  <a16:creationId xmlns:a16="http://schemas.microsoft.com/office/drawing/2014/main" id="{F86CE864-DC4C-448D-AADE-60606F6D6A63}"/>
                </a:ext>
              </a:extLst>
            </p:cNvPr>
            <p:cNvCxnSpPr/>
            <p:nvPr/>
          </p:nvCxnSpPr>
          <p:spPr>
            <a:xfrm>
              <a:off x="6288068" y="22495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>
              <a:extLst>
                <a:ext uri="{FF2B5EF4-FFF2-40B4-BE49-F238E27FC236}">
                  <a16:creationId xmlns:a16="http://schemas.microsoft.com/office/drawing/2014/main" id="{21468B34-C032-4ED7-BB93-E94FC0EF9CBC}"/>
                </a:ext>
              </a:extLst>
            </p:cNvPr>
            <p:cNvCxnSpPr/>
            <p:nvPr/>
          </p:nvCxnSpPr>
          <p:spPr>
            <a:xfrm>
              <a:off x="5669332" y="229281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>
              <a:extLst>
                <a:ext uri="{FF2B5EF4-FFF2-40B4-BE49-F238E27FC236}">
                  <a16:creationId xmlns:a16="http://schemas.microsoft.com/office/drawing/2014/main" id="{9748B22C-EB7C-4998-B65B-7AACF9A23347}"/>
                </a:ext>
              </a:extLst>
            </p:cNvPr>
            <p:cNvCxnSpPr/>
            <p:nvPr/>
          </p:nvCxnSpPr>
          <p:spPr>
            <a:xfrm>
              <a:off x="5927789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>
              <a:extLst>
                <a:ext uri="{FF2B5EF4-FFF2-40B4-BE49-F238E27FC236}">
                  <a16:creationId xmlns:a16="http://schemas.microsoft.com/office/drawing/2014/main" id="{632EF695-950B-463D-BBBC-0E2AC41C3DA4}"/>
                </a:ext>
              </a:extLst>
            </p:cNvPr>
            <p:cNvCxnSpPr/>
            <p:nvPr/>
          </p:nvCxnSpPr>
          <p:spPr>
            <a:xfrm>
              <a:off x="6183821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>
              <a:extLst>
                <a:ext uri="{FF2B5EF4-FFF2-40B4-BE49-F238E27FC236}">
                  <a16:creationId xmlns:a16="http://schemas.microsoft.com/office/drawing/2014/main" id="{AF86BBF5-BEDE-45DF-9F5F-2A505398DB79}"/>
                </a:ext>
              </a:extLst>
            </p:cNvPr>
            <p:cNvCxnSpPr/>
            <p:nvPr/>
          </p:nvCxnSpPr>
          <p:spPr>
            <a:xfrm>
              <a:off x="6439853" y="229401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>
              <a:extLst>
                <a:ext uri="{FF2B5EF4-FFF2-40B4-BE49-F238E27FC236}">
                  <a16:creationId xmlns:a16="http://schemas.microsoft.com/office/drawing/2014/main" id="{B45D039C-0EDC-4615-B0D0-7AC82720A96A}"/>
                </a:ext>
              </a:extLst>
            </p:cNvPr>
            <p:cNvCxnSpPr/>
            <p:nvPr/>
          </p:nvCxnSpPr>
          <p:spPr>
            <a:xfrm>
              <a:off x="5776393" y="23372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>
              <a:extLst>
                <a:ext uri="{FF2B5EF4-FFF2-40B4-BE49-F238E27FC236}">
                  <a16:creationId xmlns:a16="http://schemas.microsoft.com/office/drawing/2014/main" id="{2C4587E2-035C-432B-BF50-A2F8E117BA95}"/>
                </a:ext>
              </a:extLst>
            </p:cNvPr>
            <p:cNvCxnSpPr/>
            <p:nvPr/>
          </p:nvCxnSpPr>
          <p:spPr>
            <a:xfrm>
              <a:off x="6034850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>
              <a:extLst>
                <a:ext uri="{FF2B5EF4-FFF2-40B4-BE49-F238E27FC236}">
                  <a16:creationId xmlns:a16="http://schemas.microsoft.com/office/drawing/2014/main" id="{269D1EF8-0172-4EE3-B8F4-43B34E4F7B9D}"/>
                </a:ext>
              </a:extLst>
            </p:cNvPr>
            <p:cNvCxnSpPr/>
            <p:nvPr/>
          </p:nvCxnSpPr>
          <p:spPr>
            <a:xfrm>
              <a:off x="6290882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>
              <a:extLst>
                <a:ext uri="{FF2B5EF4-FFF2-40B4-BE49-F238E27FC236}">
                  <a16:creationId xmlns:a16="http://schemas.microsoft.com/office/drawing/2014/main" id="{A143CF43-8B03-49B0-9E03-0076669E93B4}"/>
                </a:ext>
              </a:extLst>
            </p:cNvPr>
            <p:cNvCxnSpPr/>
            <p:nvPr/>
          </p:nvCxnSpPr>
          <p:spPr>
            <a:xfrm>
              <a:off x="6546914" y="233846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>
              <a:extLst>
                <a:ext uri="{FF2B5EF4-FFF2-40B4-BE49-F238E27FC236}">
                  <a16:creationId xmlns:a16="http://schemas.microsoft.com/office/drawing/2014/main" id="{E3A1BE1F-1E3E-4FD7-A334-10C58F31BBC2}"/>
                </a:ext>
              </a:extLst>
            </p:cNvPr>
            <p:cNvCxnSpPr/>
            <p:nvPr/>
          </p:nvCxnSpPr>
          <p:spPr>
            <a:xfrm>
              <a:off x="5928793" y="2378541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>
              <a:extLst>
                <a:ext uri="{FF2B5EF4-FFF2-40B4-BE49-F238E27FC236}">
                  <a16:creationId xmlns:a16="http://schemas.microsoft.com/office/drawing/2014/main" id="{199D953F-EE24-492C-A7D7-6D70ACEE09EB}"/>
                </a:ext>
              </a:extLst>
            </p:cNvPr>
            <p:cNvCxnSpPr/>
            <p:nvPr/>
          </p:nvCxnSpPr>
          <p:spPr>
            <a:xfrm>
              <a:off x="6187250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>
              <a:extLst>
                <a:ext uri="{FF2B5EF4-FFF2-40B4-BE49-F238E27FC236}">
                  <a16:creationId xmlns:a16="http://schemas.microsoft.com/office/drawing/2014/main" id="{3DD46C08-894C-499C-A2A0-F8760377B322}"/>
                </a:ext>
              </a:extLst>
            </p:cNvPr>
            <p:cNvCxnSpPr/>
            <p:nvPr/>
          </p:nvCxnSpPr>
          <p:spPr>
            <a:xfrm>
              <a:off x="6443282" y="237973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>
              <a:extLst>
                <a:ext uri="{FF2B5EF4-FFF2-40B4-BE49-F238E27FC236}">
                  <a16:creationId xmlns:a16="http://schemas.microsoft.com/office/drawing/2014/main" id="{9E86E271-2A1B-47C8-943A-A134F3D16B53}"/>
                </a:ext>
              </a:extLst>
            </p:cNvPr>
            <p:cNvCxnSpPr/>
            <p:nvPr/>
          </p:nvCxnSpPr>
          <p:spPr>
            <a:xfrm>
              <a:off x="6549422" y="2244505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>
              <a:extLst>
                <a:ext uri="{FF2B5EF4-FFF2-40B4-BE49-F238E27FC236}">
                  <a16:creationId xmlns:a16="http://schemas.microsoft.com/office/drawing/2014/main" id="{7F0B7C87-6B86-4BB3-AEAB-43E87C687427}"/>
                </a:ext>
              </a:extLst>
            </p:cNvPr>
            <p:cNvCxnSpPr/>
            <p:nvPr/>
          </p:nvCxnSpPr>
          <p:spPr>
            <a:xfrm>
              <a:off x="5517547" y="2342930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>
              <a:extLst>
                <a:ext uri="{FF2B5EF4-FFF2-40B4-BE49-F238E27FC236}">
                  <a16:creationId xmlns:a16="http://schemas.microsoft.com/office/drawing/2014/main" id="{71B2FA28-DECE-4CD1-8D6B-B16E264F7666}"/>
                </a:ext>
              </a:extLst>
            </p:cNvPr>
            <p:cNvCxnSpPr/>
            <p:nvPr/>
          </p:nvCxnSpPr>
          <p:spPr>
            <a:xfrm>
              <a:off x="5669332" y="2375366"/>
              <a:ext cx="182880" cy="0"/>
            </a:xfrm>
            <a:prstGeom prst="line">
              <a:avLst/>
            </a:prstGeom>
            <a:ln w="19050">
              <a:solidFill>
                <a:schemeClr val="accent6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1440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56390-DCFC-4E28-9EC4-7C066A4E47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6811" y="56515"/>
            <a:ext cx="10515600" cy="1325563"/>
          </a:xfrm>
        </p:spPr>
        <p:txBody>
          <a:bodyPr/>
          <a:lstStyle/>
          <a:p>
            <a:r>
              <a:rPr lang="en-US" dirty="0"/>
              <a:t>Traditional exome capture</a:t>
            </a:r>
          </a:p>
        </p:txBody>
      </p:sp>
      <p:pic>
        <p:nvPicPr>
          <p:cNvPr id="5" name="Graphic 4" descr="Stopwatch 75% with solid fill">
            <a:extLst>
              <a:ext uri="{FF2B5EF4-FFF2-40B4-BE49-F238E27FC236}">
                <a16:creationId xmlns:a16="http://schemas.microsoft.com/office/drawing/2014/main" id="{6335845B-1D29-4896-9ED1-836F1BE75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49" y="1430629"/>
            <a:ext cx="1670807" cy="1670807"/>
          </a:xfrm>
          <a:prstGeom prst="rect">
            <a:avLst/>
          </a:prstGeom>
        </p:spPr>
      </p:pic>
      <p:pic>
        <p:nvPicPr>
          <p:cNvPr id="9" name="Graphic 8" descr="Credit card with solid fill">
            <a:extLst>
              <a:ext uri="{FF2B5EF4-FFF2-40B4-BE49-F238E27FC236}">
                <a16:creationId xmlns:a16="http://schemas.microsoft.com/office/drawing/2014/main" id="{4D59AE30-F91D-496A-A628-4AC1357CC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6811" y="3070720"/>
            <a:ext cx="1384881" cy="1384881"/>
          </a:xfrm>
          <a:prstGeom prst="rect">
            <a:avLst/>
          </a:prstGeom>
        </p:spPr>
      </p:pic>
      <p:pic>
        <p:nvPicPr>
          <p:cNvPr id="11" name="Picture 10" descr="Shape, circle&#10;&#10;Description automatically generated">
            <a:extLst>
              <a:ext uri="{FF2B5EF4-FFF2-40B4-BE49-F238E27FC236}">
                <a16:creationId xmlns:a16="http://schemas.microsoft.com/office/drawing/2014/main" id="{8B48168A-4403-4EEA-9166-74E0DC65AA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99" r="19818"/>
          <a:stretch/>
        </p:blipFill>
        <p:spPr>
          <a:xfrm>
            <a:off x="1103849" y="4407073"/>
            <a:ext cx="1670807" cy="1946570"/>
          </a:xfrm>
          <a:prstGeom prst="rect">
            <a:avLst/>
          </a:prstGeom>
        </p:spPr>
      </p:pic>
      <p:pic>
        <p:nvPicPr>
          <p:cNvPr id="3076" name="Picture 4" descr="myBaits UCE Actinopterygians 0.5Kv1 - tataa">
            <a:extLst>
              <a:ext uri="{FF2B5EF4-FFF2-40B4-BE49-F238E27FC236}">
                <a16:creationId xmlns:a16="http://schemas.microsoft.com/office/drawing/2014/main" id="{682ECCF5-D212-4941-8151-95E25E915F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6491" y="2039793"/>
            <a:ext cx="3810000" cy="1266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yBaits Expert — Predesigned Panels (Hyb Capture Kits) – THUNDERBIO SCIENCE">
            <a:extLst>
              <a:ext uri="{FF2B5EF4-FFF2-40B4-BE49-F238E27FC236}">
                <a16:creationId xmlns:a16="http://schemas.microsoft.com/office/drawing/2014/main" id="{B4B39A6A-46E1-4702-9460-3AB7311801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90" b="20738"/>
          <a:stretch/>
        </p:blipFill>
        <p:spPr bwMode="auto">
          <a:xfrm>
            <a:off x="4366491" y="3306618"/>
            <a:ext cx="3810000" cy="2410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3FAFD1-75AE-41C3-B980-88F4700F4CA8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2774656" y="2266033"/>
            <a:ext cx="1591835" cy="13880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31BFC2-BECC-48B3-9D23-E6F20EEDC4C0}"/>
              </a:ext>
            </a:extLst>
          </p:cNvPr>
          <p:cNvCxnSpPr>
            <a:stCxn id="9" idx="3"/>
          </p:cNvCxnSpPr>
          <p:nvPr/>
        </p:nvCxnSpPr>
        <p:spPr>
          <a:xfrm flipV="1">
            <a:off x="2631692" y="3763160"/>
            <a:ext cx="1734799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B73C246-0504-4BF3-863E-0581AD348FE1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2774656" y="3880325"/>
            <a:ext cx="1591835" cy="15000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246C85-F663-40EB-954D-5E32A12810E4}"/>
              </a:ext>
            </a:extLst>
          </p:cNvPr>
          <p:cNvCxnSpPr/>
          <p:nvPr/>
        </p:nvCxnSpPr>
        <p:spPr>
          <a:xfrm flipV="1">
            <a:off x="10280164" y="1491153"/>
            <a:ext cx="0" cy="54864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4036BE-0408-4905-A0EB-C6921E3E4F87}"/>
              </a:ext>
            </a:extLst>
          </p:cNvPr>
          <p:cNvSpPr txBox="1"/>
          <p:nvPr/>
        </p:nvSpPr>
        <p:spPr>
          <a:xfrm>
            <a:off x="9343762" y="1027906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DD026B-617D-4718-8855-AA44E6C2D22D}"/>
              </a:ext>
            </a:extLst>
          </p:cNvPr>
          <p:cNvCxnSpPr>
            <a:cxnSpLocks/>
          </p:cNvCxnSpPr>
          <p:nvPr/>
        </p:nvCxnSpPr>
        <p:spPr>
          <a:xfrm flipV="1">
            <a:off x="10280164" y="2948338"/>
            <a:ext cx="0" cy="4806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087151-BB96-43ED-9BCF-09CA5ABDFC4F}"/>
              </a:ext>
            </a:extLst>
          </p:cNvPr>
          <p:cNvSpPr txBox="1"/>
          <p:nvPr/>
        </p:nvSpPr>
        <p:spPr>
          <a:xfrm>
            <a:off x="9343762" y="2129322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9CF92B-173C-4B49-8C6C-A97E640A9D13}"/>
              </a:ext>
            </a:extLst>
          </p:cNvPr>
          <p:cNvCxnSpPr/>
          <p:nvPr/>
        </p:nvCxnSpPr>
        <p:spPr>
          <a:xfrm flipV="1">
            <a:off x="10280164" y="3942763"/>
            <a:ext cx="0" cy="54864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273004-E7B6-4BE8-8484-F6BD7C74FF81}"/>
              </a:ext>
            </a:extLst>
          </p:cNvPr>
          <p:cNvSpPr txBox="1"/>
          <p:nvPr/>
        </p:nvSpPr>
        <p:spPr>
          <a:xfrm>
            <a:off x="9343762" y="3469419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397906-F237-4616-A8F1-8ADE0BE512E7}"/>
              </a:ext>
            </a:extLst>
          </p:cNvPr>
          <p:cNvCxnSpPr>
            <a:cxnSpLocks/>
          </p:cNvCxnSpPr>
          <p:nvPr/>
        </p:nvCxnSpPr>
        <p:spPr>
          <a:xfrm flipV="1">
            <a:off x="10292203" y="5418320"/>
            <a:ext cx="0" cy="50037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365BB2-8388-40FB-9057-4FE39B38CDF1}"/>
              </a:ext>
            </a:extLst>
          </p:cNvPr>
          <p:cNvSpPr txBox="1"/>
          <p:nvPr/>
        </p:nvSpPr>
        <p:spPr>
          <a:xfrm>
            <a:off x="9343762" y="4609367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25305-136B-414F-82E5-2F2C401EC95D}"/>
              </a:ext>
            </a:extLst>
          </p:cNvPr>
          <p:cNvSpPr txBox="1"/>
          <p:nvPr/>
        </p:nvSpPr>
        <p:spPr>
          <a:xfrm>
            <a:off x="9343762" y="597692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3CE5AEE4-A488-405B-B8E6-5004F1259211}"/>
              </a:ext>
            </a:extLst>
          </p:cNvPr>
          <p:cNvCxnSpPr>
            <a:cxnSpLocks/>
          </p:cNvCxnSpPr>
          <p:nvPr/>
        </p:nvCxnSpPr>
        <p:spPr>
          <a:xfrm flipV="1">
            <a:off x="8176491" y="1397238"/>
            <a:ext cx="1167271" cy="236592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025EA8D-74D4-44D3-829B-D3D140E96330}"/>
              </a:ext>
            </a:extLst>
          </p:cNvPr>
          <p:cNvSpPr txBox="1"/>
          <p:nvPr/>
        </p:nvSpPr>
        <p:spPr>
          <a:xfrm>
            <a:off x="3950499" y="5834473"/>
            <a:ext cx="46419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~ 10 K to probe 100 samples</a:t>
            </a:r>
          </a:p>
        </p:txBody>
      </p:sp>
    </p:spTree>
    <p:extLst>
      <p:ext uri="{BB962C8B-B14F-4D97-AF65-F5344CB8AC3E}">
        <p14:creationId xmlns:p14="http://schemas.microsoft.com/office/powerpoint/2010/main" val="300252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6" grpId="0" animBg="1"/>
      <p:bldP spid="28" grpId="0" animBg="1"/>
      <p:bldP spid="30" grpId="0" animBg="1"/>
      <p:bldP spid="31" grpId="0" animBg="1"/>
      <p:bldP spid="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 descr="Stopwatch 75% with solid fill">
            <a:extLst>
              <a:ext uri="{FF2B5EF4-FFF2-40B4-BE49-F238E27FC236}">
                <a16:creationId xmlns:a16="http://schemas.microsoft.com/office/drawing/2014/main" id="{6335845B-1D29-4896-9ED1-836F1BE75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3849" y="1430629"/>
            <a:ext cx="1670807" cy="1670807"/>
          </a:xfrm>
          <a:prstGeom prst="rect">
            <a:avLst/>
          </a:prstGeom>
        </p:spPr>
      </p:pic>
      <p:pic>
        <p:nvPicPr>
          <p:cNvPr id="9" name="Graphic 8" descr="Credit card with solid fill">
            <a:extLst>
              <a:ext uri="{FF2B5EF4-FFF2-40B4-BE49-F238E27FC236}">
                <a16:creationId xmlns:a16="http://schemas.microsoft.com/office/drawing/2014/main" id="{4D59AE30-F91D-496A-A628-4AC1357CC6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318293" y="4332428"/>
            <a:ext cx="1384881" cy="138488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23FAFD1-75AE-41C3-B980-88F4700F4CA8}"/>
              </a:ext>
            </a:extLst>
          </p:cNvPr>
          <p:cNvCxnSpPr>
            <a:cxnSpLocks/>
            <a:stCxn id="5" idx="3"/>
            <a:endCxn id="3084" idx="1"/>
          </p:cNvCxnSpPr>
          <p:nvPr/>
        </p:nvCxnSpPr>
        <p:spPr>
          <a:xfrm>
            <a:off x="2774656" y="2266033"/>
            <a:ext cx="1973513" cy="143278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F31BFC2-BECC-48B3-9D23-E6F20EEDC4C0}"/>
              </a:ext>
            </a:extLst>
          </p:cNvPr>
          <p:cNvCxnSpPr>
            <a:cxnSpLocks/>
            <a:stCxn id="9" idx="3"/>
            <a:endCxn id="3084" idx="1"/>
          </p:cNvCxnSpPr>
          <p:nvPr/>
        </p:nvCxnSpPr>
        <p:spPr>
          <a:xfrm flipV="1">
            <a:off x="2703174" y="3698818"/>
            <a:ext cx="2044995" cy="132605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0246C85-F663-40EB-954D-5E32A12810E4}"/>
              </a:ext>
            </a:extLst>
          </p:cNvPr>
          <p:cNvCxnSpPr/>
          <p:nvPr/>
        </p:nvCxnSpPr>
        <p:spPr>
          <a:xfrm flipV="1">
            <a:off x="10280164" y="1491153"/>
            <a:ext cx="0" cy="54864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F94036BE-0408-4905-A0EB-C6921E3E4F87}"/>
              </a:ext>
            </a:extLst>
          </p:cNvPr>
          <p:cNvSpPr txBox="1"/>
          <p:nvPr/>
        </p:nvSpPr>
        <p:spPr>
          <a:xfrm>
            <a:off x="9343762" y="1027906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Probes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DD026B-617D-4718-8855-AA44E6C2D22D}"/>
              </a:ext>
            </a:extLst>
          </p:cNvPr>
          <p:cNvCxnSpPr>
            <a:cxnSpLocks/>
          </p:cNvCxnSpPr>
          <p:nvPr/>
        </p:nvCxnSpPr>
        <p:spPr>
          <a:xfrm flipV="1">
            <a:off x="10280164" y="2948338"/>
            <a:ext cx="0" cy="4806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4B087151-BB96-43ED-9BCF-09CA5ABDFC4F}"/>
              </a:ext>
            </a:extLst>
          </p:cNvPr>
          <p:cNvSpPr txBox="1"/>
          <p:nvPr/>
        </p:nvSpPr>
        <p:spPr>
          <a:xfrm>
            <a:off x="9343762" y="2129322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Hybridize to  DNA library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C9CF92B-173C-4B49-8C6C-A97E640A9D13}"/>
              </a:ext>
            </a:extLst>
          </p:cNvPr>
          <p:cNvCxnSpPr/>
          <p:nvPr/>
        </p:nvCxnSpPr>
        <p:spPr>
          <a:xfrm flipV="1">
            <a:off x="10280164" y="3942763"/>
            <a:ext cx="0" cy="548640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C273004-E7B6-4BE8-8484-F6BD7C74FF81}"/>
              </a:ext>
            </a:extLst>
          </p:cNvPr>
          <p:cNvSpPr txBox="1"/>
          <p:nvPr/>
        </p:nvSpPr>
        <p:spPr>
          <a:xfrm>
            <a:off x="9343762" y="3469419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Capture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F9397906-F237-4616-A8F1-8ADE0BE512E7}"/>
              </a:ext>
            </a:extLst>
          </p:cNvPr>
          <p:cNvCxnSpPr>
            <a:cxnSpLocks/>
          </p:cNvCxnSpPr>
          <p:nvPr/>
        </p:nvCxnSpPr>
        <p:spPr>
          <a:xfrm flipV="1">
            <a:off x="10292203" y="5418320"/>
            <a:ext cx="0" cy="500371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6C365BB2-8388-40FB-9057-4FE39B38CDF1}"/>
              </a:ext>
            </a:extLst>
          </p:cNvPr>
          <p:cNvSpPr txBox="1"/>
          <p:nvPr/>
        </p:nvSpPr>
        <p:spPr>
          <a:xfrm>
            <a:off x="9343762" y="4609367"/>
            <a:ext cx="1920240" cy="738664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Wash, elute, </a:t>
            </a:r>
            <a:r>
              <a:rPr lang="en-US" sz="2400" b="1">
                <a:solidFill>
                  <a:schemeClr val="bg1"/>
                </a:solidFill>
              </a:rPr>
              <a:t>PCR enrich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CC25305-136B-414F-82E5-2F2C401EC95D}"/>
              </a:ext>
            </a:extLst>
          </p:cNvPr>
          <p:cNvSpPr txBox="1"/>
          <p:nvPr/>
        </p:nvSpPr>
        <p:spPr>
          <a:xfrm>
            <a:off x="9343762" y="5976927"/>
            <a:ext cx="1920240" cy="369332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Sequence</a:t>
            </a:r>
          </a:p>
        </p:txBody>
      </p:sp>
      <p:cxnSp>
        <p:nvCxnSpPr>
          <p:cNvPr id="3077" name="Straight Arrow Connector 3076">
            <a:extLst>
              <a:ext uri="{FF2B5EF4-FFF2-40B4-BE49-F238E27FC236}">
                <a16:creationId xmlns:a16="http://schemas.microsoft.com/office/drawing/2014/main" id="{3CE5AEE4-A488-405B-B8E6-5004F1259211}"/>
              </a:ext>
            </a:extLst>
          </p:cNvPr>
          <p:cNvCxnSpPr>
            <a:cxnSpLocks/>
            <a:stCxn id="3084" idx="3"/>
          </p:cNvCxnSpPr>
          <p:nvPr/>
        </p:nvCxnSpPr>
        <p:spPr>
          <a:xfrm flipV="1">
            <a:off x="7013446" y="1397238"/>
            <a:ext cx="2330316" cy="230158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itle 1">
            <a:extLst>
              <a:ext uri="{FF2B5EF4-FFF2-40B4-BE49-F238E27FC236}">
                <a16:creationId xmlns:a16="http://schemas.microsoft.com/office/drawing/2014/main" id="{AE99A6E9-7945-4FB2-AC54-F19EB0954F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803" y="88972"/>
            <a:ext cx="10515600" cy="1325563"/>
          </a:xfrm>
        </p:spPr>
        <p:txBody>
          <a:bodyPr/>
          <a:lstStyle/>
          <a:p>
            <a:r>
              <a:rPr lang="en-US" dirty="0"/>
              <a:t>Expressed exome capture sequencing (EecSeq)</a:t>
            </a:r>
          </a:p>
        </p:txBody>
      </p:sp>
      <p:pic>
        <p:nvPicPr>
          <p:cNvPr id="3084" name="Picture 3083" descr="A picture containing mollusk, light&#10;&#10;Description automatically generated">
            <a:extLst>
              <a:ext uri="{FF2B5EF4-FFF2-40B4-BE49-F238E27FC236}">
                <a16:creationId xmlns:a16="http://schemas.microsoft.com/office/drawing/2014/main" id="{73A797EB-E872-4268-A956-8F3EE70B471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3" r="28708"/>
          <a:stretch/>
        </p:blipFill>
        <p:spPr>
          <a:xfrm>
            <a:off x="4748169" y="1765473"/>
            <a:ext cx="2265277" cy="3866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7873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52A37-E425-4230-B3A3-C17A046A0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5324" y="81289"/>
            <a:ext cx="5981350" cy="1325563"/>
          </a:xfrm>
        </p:spPr>
        <p:txBody>
          <a:bodyPr/>
          <a:lstStyle/>
          <a:p>
            <a:pPr algn="ctr"/>
            <a:r>
              <a:rPr lang="en-US" dirty="0"/>
              <a:t>EecSeq proof of concept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ED89E45-0CE6-4B00-B74A-0903DFCC21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2531744" y="3521279"/>
            <a:ext cx="7128511" cy="32000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AEF9D4D-2849-4387-8EA7-D46D415DC7FB}"/>
              </a:ext>
            </a:extLst>
          </p:cNvPr>
          <p:cNvSpPr txBox="1"/>
          <p:nvPr/>
        </p:nvSpPr>
        <p:spPr>
          <a:xfrm>
            <a:off x="2531744" y="1224734"/>
            <a:ext cx="712851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Simple heat shock exposure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4 exposed individuals at 36 </a:t>
            </a:r>
            <a:r>
              <a:rPr lang="en-US" sz="2800" baseline="30000" dirty="0"/>
              <a:t>o</a:t>
            </a:r>
            <a:r>
              <a:rPr lang="en-US" sz="2800" dirty="0"/>
              <a:t>C for 1 hour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4 control individuals at ambient (12 </a:t>
            </a:r>
            <a:r>
              <a:rPr lang="en-US" sz="2800" baseline="30000" dirty="0"/>
              <a:t>o</a:t>
            </a:r>
            <a:r>
              <a:rPr lang="en-US" sz="2800" dirty="0"/>
              <a:t>C  for 1 hour)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04B5169-588E-4790-808D-B162C0F45BE1}"/>
              </a:ext>
            </a:extLst>
          </p:cNvPr>
          <p:cNvSpPr txBox="1"/>
          <p:nvPr/>
        </p:nvSpPr>
        <p:spPr>
          <a:xfrm>
            <a:off x="9952892" y="6471138"/>
            <a:ext cx="211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Puritz &amp; Lotterhos 2018</a:t>
            </a:r>
          </a:p>
        </p:txBody>
      </p:sp>
    </p:spTree>
    <p:extLst>
      <p:ext uri="{BB962C8B-B14F-4D97-AF65-F5344CB8AC3E}">
        <p14:creationId xmlns:p14="http://schemas.microsoft.com/office/powerpoint/2010/main" val="3993679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C198-CE4D-4B47-84CF-6F199BBC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078" y="2189162"/>
            <a:ext cx="4879109" cy="2479675"/>
          </a:xfrm>
        </p:spPr>
        <p:txBody>
          <a:bodyPr>
            <a:normAutofit fontScale="90000"/>
          </a:bodyPr>
          <a:lstStyle/>
          <a:p>
            <a:r>
              <a:rPr lang="en-US" dirty="0"/>
              <a:t>“Life is the universe developing a memory” – Dr. Lee Cronin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BB11B1D-52FF-462A-8668-F8B5C3C3B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418" y="0"/>
            <a:ext cx="6964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820B585-6F05-411D-AC39-C89370DD6082}"/>
              </a:ext>
            </a:extLst>
          </p:cNvPr>
          <p:cNvSpPr txBox="1"/>
          <p:nvPr/>
        </p:nvSpPr>
        <p:spPr>
          <a:xfrm>
            <a:off x="9144001" y="6629273"/>
            <a:ext cx="3048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50" dirty="0">
                <a:hlinkClick r:id="rId3"/>
              </a:rPr>
              <a:t>https://www.britannica.com/science/karyotype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2695382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361" y="0"/>
            <a:ext cx="10899328" cy="1325563"/>
          </a:xfrm>
        </p:spPr>
        <p:txBody>
          <a:bodyPr>
            <a:normAutofit/>
          </a:bodyPr>
          <a:lstStyle/>
          <a:p>
            <a:r>
              <a:rPr lang="en-US" dirty="0"/>
              <a:t>EecSeq targets expressed exons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46"/>
          <a:stretch/>
        </p:blipFill>
        <p:spPr>
          <a:xfrm>
            <a:off x="5880810" y="1660801"/>
            <a:ext cx="4414092" cy="1981517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759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DC664372-E203-457F-9D46-613CA23851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6"/>
            <a:ext cx="10515600" cy="711418"/>
          </a:xfrm>
        </p:spPr>
        <p:txBody>
          <a:bodyPr/>
          <a:lstStyle/>
          <a:p>
            <a:r>
              <a:rPr lang="en-US" dirty="0"/>
              <a:t>EecSeq data is comparable to RNAseq data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824EAA-C481-42F9-8988-A3FD3A2CD84E}"/>
              </a:ext>
            </a:extLst>
          </p:cNvPr>
          <p:cNvSpPr txBox="1"/>
          <p:nvPr/>
        </p:nvSpPr>
        <p:spPr>
          <a:xfrm>
            <a:off x="10081847" y="6531967"/>
            <a:ext cx="211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Puritz &amp; Lotterhos 2018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C095532-485E-42FE-80E4-4006AEDD91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2880" y="868680"/>
            <a:ext cx="11197133" cy="5998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499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D9353-EF34-458B-BCB2-FAD22E53A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EecSeq benefits to identifying genes under selection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4871D43-B034-4106-84BD-53D5BC8A2403}"/>
              </a:ext>
            </a:extLst>
          </p:cNvPr>
          <p:cNvSpPr txBox="1"/>
          <p:nvPr/>
        </p:nvSpPr>
        <p:spPr>
          <a:xfrm>
            <a:off x="838200" y="2030136"/>
            <a:ext cx="6258187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Removes the need for any reference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Removes the cost and time associated with probe synthesis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Only targets expressed exons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Delivers consistent and efficient exome enrichment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Is comparable to traditional methods of exome capture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Generates thousands of exome SNPs cost effectively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0C9D19-7AC3-4653-BACE-4D9F92124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368" y="1713016"/>
            <a:ext cx="6828370" cy="477985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13629B-CA05-488E-89B8-01B8070252EB}"/>
              </a:ext>
            </a:extLst>
          </p:cNvPr>
          <p:cNvSpPr txBox="1"/>
          <p:nvPr/>
        </p:nvSpPr>
        <p:spPr>
          <a:xfrm>
            <a:off x="10014438" y="6492875"/>
            <a:ext cx="2110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/>
              <a:t>Puritz &amp; Lotterhos 2018</a:t>
            </a:r>
          </a:p>
        </p:txBody>
      </p:sp>
    </p:spTree>
    <p:extLst>
      <p:ext uri="{BB962C8B-B14F-4D97-AF65-F5344CB8AC3E}">
        <p14:creationId xmlns:p14="http://schemas.microsoft.com/office/powerpoint/2010/main" val="1540634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437B98-29D7-4604-AE55-636899E5A8A1}"/>
              </a:ext>
            </a:extLst>
          </p:cNvPr>
          <p:cNvSpPr/>
          <p:nvPr/>
        </p:nvSpPr>
        <p:spPr>
          <a:xfrm>
            <a:off x="5477608" y="2154115"/>
            <a:ext cx="2479430" cy="37543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>
            <a:off x="8106508" y="712177"/>
            <a:ext cx="2628900" cy="51962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9364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437B98-29D7-4604-AE55-636899E5A8A1}"/>
              </a:ext>
            </a:extLst>
          </p:cNvPr>
          <p:cNvSpPr/>
          <p:nvPr/>
        </p:nvSpPr>
        <p:spPr>
          <a:xfrm>
            <a:off x="5477608" y="3569677"/>
            <a:ext cx="2479430" cy="23387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>
            <a:off x="8106508" y="712177"/>
            <a:ext cx="2628900" cy="51962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1824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437B98-29D7-4604-AE55-636899E5A8A1}"/>
              </a:ext>
            </a:extLst>
          </p:cNvPr>
          <p:cNvSpPr/>
          <p:nvPr/>
        </p:nvSpPr>
        <p:spPr>
          <a:xfrm>
            <a:off x="5477608" y="4273062"/>
            <a:ext cx="2479430" cy="163536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>
            <a:off x="8106508" y="712177"/>
            <a:ext cx="2628900" cy="51962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3066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437B98-29D7-4604-AE55-636899E5A8A1}"/>
              </a:ext>
            </a:extLst>
          </p:cNvPr>
          <p:cNvSpPr/>
          <p:nvPr/>
        </p:nvSpPr>
        <p:spPr>
          <a:xfrm>
            <a:off x="5477608" y="5108330"/>
            <a:ext cx="2479430" cy="80009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>
            <a:off x="8106508" y="712177"/>
            <a:ext cx="2628900" cy="51962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652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>
            <a:off x="8106508" y="712177"/>
            <a:ext cx="2628900" cy="51962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777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>
            <a:off x="8106508" y="1574019"/>
            <a:ext cx="2628900" cy="4334411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579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>
            <a:off x="8106508" y="2637692"/>
            <a:ext cx="2628900" cy="327073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947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C198-CE4D-4B47-84CF-6F199BBC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914" y="444648"/>
            <a:ext cx="4025142" cy="3515169"/>
          </a:xfrm>
        </p:spPr>
        <p:txBody>
          <a:bodyPr>
            <a:normAutofit/>
          </a:bodyPr>
          <a:lstStyle/>
          <a:p>
            <a:r>
              <a:rPr lang="en-US" sz="4000" dirty="0"/>
              <a:t>Next generation sequencing (NGS) provides unique insights into our genetic memory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64CDF13F-99E8-4498-B2A9-2D8DA6EDE4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F12080-0C5B-462D-83DA-7B68649FCA92}"/>
              </a:ext>
            </a:extLst>
          </p:cNvPr>
          <p:cNvSpPr txBox="1"/>
          <p:nvPr/>
        </p:nvSpPr>
        <p:spPr>
          <a:xfrm>
            <a:off x="8587409" y="6616021"/>
            <a:ext cx="360459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100" dirty="0">
                <a:solidFill>
                  <a:schemeClr val="bg1"/>
                </a:solidFill>
                <a:hlinkClick r:id="rId3"/>
              </a:rPr>
              <a:t>https://nonb-abcc.ncifcrf.gov/apps/site/visualization/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C99E9C-F1B2-4B5D-8E63-61CF972A4494}"/>
              </a:ext>
            </a:extLst>
          </p:cNvPr>
          <p:cNvSpPr txBox="1"/>
          <p:nvPr/>
        </p:nvSpPr>
        <p:spPr>
          <a:xfrm>
            <a:off x="713914" y="4463400"/>
            <a:ext cx="46200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i="1" dirty="0"/>
              <a:t>“Genetic memory resides in specific molecules of nucleic acid” – Marshall Nirenberg Nobel lecture 1968</a:t>
            </a:r>
          </a:p>
        </p:txBody>
      </p:sp>
    </p:spTree>
    <p:extLst>
      <p:ext uri="{BB962C8B-B14F-4D97-AF65-F5344CB8AC3E}">
        <p14:creationId xmlns:p14="http://schemas.microsoft.com/office/powerpoint/2010/main" val="55336688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>
            <a:off x="8106508" y="3763108"/>
            <a:ext cx="2628900" cy="21453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9466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>
            <a:off x="8106508" y="4826976"/>
            <a:ext cx="2628900" cy="108145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5813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9" name="Picture 8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B39499CA-B3EB-4260-96E4-81B89174D2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06" y="477858"/>
            <a:ext cx="5735512" cy="573551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4A0264E-0D46-4570-B6A1-F9CA8161DDDF}"/>
              </a:ext>
            </a:extLst>
          </p:cNvPr>
          <p:cNvSpPr/>
          <p:nvPr/>
        </p:nvSpPr>
        <p:spPr>
          <a:xfrm>
            <a:off x="5477608" y="5688623"/>
            <a:ext cx="2479430" cy="21980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4E4BC8-4CC6-495A-867F-E5FF2FC9A313}"/>
              </a:ext>
            </a:extLst>
          </p:cNvPr>
          <p:cNvSpPr/>
          <p:nvPr/>
        </p:nvSpPr>
        <p:spPr>
          <a:xfrm flipV="1">
            <a:off x="8106508" y="5908429"/>
            <a:ext cx="2628900" cy="703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76DB5BA-7BFE-4397-9355-907C05C0E1CA}"/>
              </a:ext>
            </a:extLst>
          </p:cNvPr>
          <p:cNvSpPr/>
          <p:nvPr/>
        </p:nvSpPr>
        <p:spPr>
          <a:xfrm>
            <a:off x="8484577" y="5688623"/>
            <a:ext cx="1907931" cy="21980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714200-B50D-4B89-BD59-EB1DB24DD9B4}"/>
              </a:ext>
            </a:extLst>
          </p:cNvPr>
          <p:cNvSpPr txBox="1"/>
          <p:nvPr/>
        </p:nvSpPr>
        <p:spPr>
          <a:xfrm>
            <a:off x="8484577" y="4907769"/>
            <a:ext cx="1969477" cy="26161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Ligate blocking oligo to probe</a:t>
            </a:r>
          </a:p>
        </p:txBody>
      </p:sp>
    </p:spTree>
    <p:extLst>
      <p:ext uri="{BB962C8B-B14F-4D97-AF65-F5344CB8AC3E}">
        <p14:creationId xmlns:p14="http://schemas.microsoft.com/office/powerpoint/2010/main" val="280076232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11" name="Picture 10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7DD7D34A-36EE-4CCE-913D-884A47D2C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854404"/>
            <a:ext cx="7355988" cy="5149191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5E07D379-F475-49D4-A253-11FBBD586267}"/>
              </a:ext>
            </a:extLst>
          </p:cNvPr>
          <p:cNvSpPr/>
          <p:nvPr/>
        </p:nvSpPr>
        <p:spPr>
          <a:xfrm>
            <a:off x="8212015" y="1116623"/>
            <a:ext cx="3182816" cy="268165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F6798F-395D-454E-B589-3DEB6B0A0828}"/>
              </a:ext>
            </a:extLst>
          </p:cNvPr>
          <p:cNvSpPr/>
          <p:nvPr/>
        </p:nvSpPr>
        <p:spPr>
          <a:xfrm>
            <a:off x="5222631" y="3938955"/>
            <a:ext cx="6172200" cy="16969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104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11" name="Picture 10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7DD7D34A-36EE-4CCE-913D-884A47D2C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854404"/>
            <a:ext cx="7355988" cy="514919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58F6798F-395D-454E-B589-3DEB6B0A0828}"/>
              </a:ext>
            </a:extLst>
          </p:cNvPr>
          <p:cNvSpPr/>
          <p:nvPr/>
        </p:nvSpPr>
        <p:spPr>
          <a:xfrm>
            <a:off x="5222631" y="3938955"/>
            <a:ext cx="6172200" cy="169691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8205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247BFAA-9FDD-46FE-9A55-96FAC35B29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does EecSeq work?</a:t>
            </a:r>
          </a:p>
        </p:txBody>
      </p:sp>
      <p:pic>
        <p:nvPicPr>
          <p:cNvPr id="11" name="Picture 10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7DD7D34A-36EE-4CCE-913D-884A47D2C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7804" y="854404"/>
            <a:ext cx="7355988" cy="514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7689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8C02F-5A6C-4B3B-ACBC-1FB65B29F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Transform proof of concept into a readily available method to sequence the exome of any organism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C1441-EECD-4F14-B573-680819E25B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2294"/>
            <a:ext cx="10515600" cy="2939806"/>
          </a:xfrm>
        </p:spPr>
        <p:txBody>
          <a:bodyPr/>
          <a:lstStyle/>
          <a:p>
            <a:r>
              <a:rPr lang="en-US" dirty="0"/>
              <a:t>Objective 1: Develop an open source bioinformatic pipeline to analyze EecSeq Data</a:t>
            </a:r>
          </a:p>
          <a:p>
            <a:r>
              <a:rPr lang="en-US" dirty="0"/>
              <a:t>Objective 2: Molecular laboratory protocol optimization and improvement</a:t>
            </a:r>
          </a:p>
          <a:p>
            <a:r>
              <a:rPr lang="en-US" dirty="0"/>
              <a:t>Objective 3: Compare and validate EecSeq with traditional capture methods and WGS</a:t>
            </a:r>
          </a:p>
        </p:txBody>
      </p:sp>
    </p:spTree>
    <p:extLst>
      <p:ext uri="{BB962C8B-B14F-4D97-AF65-F5344CB8AC3E}">
        <p14:creationId xmlns:p14="http://schemas.microsoft.com/office/powerpoint/2010/main" val="2314512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0C198-CE4D-4B47-84CF-6F199BBC5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11061"/>
            <a:ext cx="12191999" cy="697725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Evolutionary biology seeks to explore “our” collective genetic memory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FE385956-AE2F-469E-BD72-F30A7CA57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465" y="1474432"/>
            <a:ext cx="7529068" cy="48374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0738EE-10CC-4A89-AFB8-565D54703E1D}"/>
              </a:ext>
            </a:extLst>
          </p:cNvPr>
          <p:cNvSpPr txBox="1"/>
          <p:nvPr/>
        </p:nvSpPr>
        <p:spPr>
          <a:xfrm>
            <a:off x="7116418" y="6058796"/>
            <a:ext cx="2744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  <a:hlinkClick r:id="rId3"/>
              </a:rPr>
              <a:t>https://www.23andme.com/roots/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00975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9EE687-8279-4307-855B-F684109A3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Issues of time, money, scale, and resources with 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C959F-D3CD-4174-BE54-2F7569885A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41224"/>
            <a:ext cx="6144493" cy="445455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60000"/>
              </a:lnSpc>
            </a:pPr>
            <a:r>
              <a:rPr lang="en-US" dirty="0"/>
              <a:t>Human genome project</a:t>
            </a:r>
          </a:p>
          <a:p>
            <a:pPr>
              <a:lnSpc>
                <a:spcPct val="160000"/>
              </a:lnSpc>
            </a:pPr>
            <a:r>
              <a:rPr lang="en-US" dirty="0"/>
              <a:t>Build human haploid reference genome</a:t>
            </a:r>
          </a:p>
          <a:p>
            <a:pPr>
              <a:lnSpc>
                <a:spcPct val="160000"/>
              </a:lnSpc>
            </a:pPr>
            <a:r>
              <a:rPr lang="en-US" dirty="0"/>
              <a:t>&gt;70% reference single male from Buffalo, NY</a:t>
            </a:r>
          </a:p>
          <a:p>
            <a:pPr>
              <a:lnSpc>
                <a:spcPct val="160000"/>
              </a:lnSpc>
            </a:pPr>
            <a:r>
              <a:rPr lang="en-US" dirty="0"/>
              <a:t>Cost: 3 billion dollars</a:t>
            </a:r>
          </a:p>
          <a:p>
            <a:pPr>
              <a:lnSpc>
                <a:spcPct val="160000"/>
              </a:lnSpc>
            </a:pPr>
            <a:r>
              <a:rPr lang="en-US" dirty="0"/>
              <a:t>Multiple Institutions</a:t>
            </a:r>
          </a:p>
          <a:p>
            <a:pPr>
              <a:lnSpc>
                <a:spcPct val="160000"/>
              </a:lnSpc>
            </a:pPr>
            <a:r>
              <a:rPr lang="en-US" dirty="0"/>
              <a:t>Time: 13 years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0CBD84-3882-46A8-81BE-71504D7993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693" y="1479002"/>
            <a:ext cx="5072694" cy="537899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0C7D5B-ED28-4FA6-A2F3-51353DD34C3D}"/>
              </a:ext>
            </a:extLst>
          </p:cNvPr>
          <p:cNvSpPr txBox="1"/>
          <p:nvPr/>
        </p:nvSpPr>
        <p:spPr>
          <a:xfrm>
            <a:off x="9803423" y="6509564"/>
            <a:ext cx="238857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hlinkClick r:id="rId3"/>
              </a:rPr>
              <a:t>Oseogawa et al. 2001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644830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5497683-1A03-43C1-8644-711EF5C97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042" y="0"/>
            <a:ext cx="7582958" cy="182905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3FE1A3A1-0FCF-478D-A63B-AD9BB519D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609042" cy="2055634"/>
          </a:xfrm>
        </p:spPr>
        <p:txBody>
          <a:bodyPr>
            <a:normAutofit/>
          </a:bodyPr>
          <a:lstStyle/>
          <a:p>
            <a:pPr algn="ctr"/>
            <a:r>
              <a:rPr lang="en-US" sz="6600" b="1" dirty="0"/>
              <a:t>WRONG!</a:t>
            </a:r>
          </a:p>
        </p:txBody>
      </p:sp>
      <p:pic>
        <p:nvPicPr>
          <p:cNvPr id="15" name="Picture 14" descr="Chart&#10;&#10;Description automatically generated with low confidence">
            <a:extLst>
              <a:ext uri="{FF2B5EF4-FFF2-40B4-BE49-F238E27FC236}">
                <a16:creationId xmlns:a16="http://schemas.microsoft.com/office/drawing/2014/main" id="{D466EAE8-C6DC-487E-B99F-7853F16751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023"/>
          <a:stretch/>
        </p:blipFill>
        <p:spPr>
          <a:xfrm>
            <a:off x="870106" y="2550130"/>
            <a:ext cx="10451788" cy="370735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60356292-6D47-4C51-965D-41FE5C172CFC}"/>
              </a:ext>
            </a:extLst>
          </p:cNvPr>
          <p:cNvSpPr/>
          <p:nvPr/>
        </p:nvSpPr>
        <p:spPr>
          <a:xfrm>
            <a:off x="4985238" y="1582869"/>
            <a:ext cx="1110762" cy="30798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D9B427-C440-4371-82E9-45121CA814B6}"/>
              </a:ext>
            </a:extLst>
          </p:cNvPr>
          <p:cNvSpPr txBox="1"/>
          <p:nvPr/>
        </p:nvSpPr>
        <p:spPr>
          <a:xfrm>
            <a:off x="9472980" y="6581001"/>
            <a:ext cx="271902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hlinkClick r:id="rId4"/>
              </a:rPr>
              <a:t>https://doi.org/10.1126/science.abj6987</a:t>
            </a:r>
            <a:endParaRPr lang="en-US" sz="12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149E48-7FAD-48F4-AD86-0EF1878CEE43}"/>
              </a:ext>
            </a:extLst>
          </p:cNvPr>
          <p:cNvSpPr txBox="1"/>
          <p:nvPr/>
        </p:nvSpPr>
        <p:spPr>
          <a:xfrm>
            <a:off x="750092" y="1413801"/>
            <a:ext cx="36708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2003 genome ~ 85 % of the genome</a:t>
            </a:r>
          </a:p>
        </p:txBody>
      </p:sp>
    </p:spTree>
    <p:extLst>
      <p:ext uri="{BB962C8B-B14F-4D97-AF65-F5344CB8AC3E}">
        <p14:creationId xmlns:p14="http://schemas.microsoft.com/office/powerpoint/2010/main" val="302176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0ABED-180C-41E2-A9EE-66025DC4D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  <a14:imgEffect>
                      <a14:brightnessContrast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91" r="38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2568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A0ABED-180C-41E2-A9EE-66025DC4D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3000"/>
                    </a14:imgEffect>
                    <a14:imgEffect>
                      <a14:brightnessContrast bright="-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7291" r="382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E6E272-1F79-46F9-8112-C22AD6E6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3751" y="875953"/>
            <a:ext cx="10058400" cy="160174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dirty="0">
                <a:solidFill>
                  <a:srgbClr val="FFFFFF"/>
                </a:solidFill>
              </a:rPr>
              <a:t>Non-model and obscure model species need tools too!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31DBEE7-ABDB-4199-91A9-4F08045E8D6E}"/>
              </a:ext>
            </a:extLst>
          </p:cNvPr>
          <p:cNvSpPr txBox="1"/>
          <p:nvPr/>
        </p:nvSpPr>
        <p:spPr>
          <a:xfrm>
            <a:off x="2392357" y="3841694"/>
            <a:ext cx="7401187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dirty="0"/>
              <a:t>Genome reduction methods are needed to apply NGS technologies to other species</a:t>
            </a:r>
          </a:p>
        </p:txBody>
      </p:sp>
    </p:spTree>
    <p:extLst>
      <p:ext uri="{BB962C8B-B14F-4D97-AF65-F5344CB8AC3E}">
        <p14:creationId xmlns:p14="http://schemas.microsoft.com/office/powerpoint/2010/main" val="4065911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787</TotalTime>
  <Words>1288</Words>
  <Application>Microsoft Office PowerPoint</Application>
  <PresentationFormat>Widescreen</PresentationFormat>
  <Paragraphs>249</Paragraphs>
  <Slides>46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2" baseType="lpstr">
      <vt:lpstr>Arial</vt:lpstr>
      <vt:lpstr>Calibri</vt:lpstr>
      <vt:lpstr>Calibri Light</vt:lpstr>
      <vt:lpstr>Cambria</vt:lpstr>
      <vt:lpstr>Helvetica</vt:lpstr>
      <vt:lpstr>Office Theme</vt:lpstr>
      <vt:lpstr>Development of tool to sequence the exome of any organism rapidly and cost-effectively</vt:lpstr>
      <vt:lpstr>PowerPoint Presentation</vt:lpstr>
      <vt:lpstr>“Life is the universe developing a memory” – Dr. Lee Cronin</vt:lpstr>
      <vt:lpstr>Next generation sequencing (NGS) provides unique insights into our genetic memory</vt:lpstr>
      <vt:lpstr>Evolutionary biology seeks to explore “our” collective genetic memory</vt:lpstr>
      <vt:lpstr>Issues of time, money, scale, and resources with NGS</vt:lpstr>
      <vt:lpstr>WRONG!</vt:lpstr>
      <vt:lpstr>PowerPoint Presentation</vt:lpstr>
      <vt:lpstr>Non-model and obscure model species need tools too!</vt:lpstr>
      <vt:lpstr>Transform proof of concept genome reduction method into a readily available tool to sequence the exome of any organism</vt:lpstr>
      <vt:lpstr>Oysters are a unique non-model marine invertebrate</vt:lpstr>
      <vt:lpstr>Oysters are a unique non-model marine invertebrate with a complex genome</vt:lpstr>
      <vt:lpstr>Population genomic methods for non-model species</vt:lpstr>
      <vt:lpstr>Population genomic methods for non-model species</vt:lpstr>
      <vt:lpstr>Population genomic methods for non-model species</vt:lpstr>
      <vt:lpstr>Population genomic methods for non-model species</vt:lpstr>
      <vt:lpstr>Population genomic methods for non-model species</vt:lpstr>
      <vt:lpstr>Population genomic methods for non-model species</vt:lpstr>
      <vt:lpstr>Population genomic methods for non-model species</vt:lpstr>
      <vt:lpstr>The exome within the genome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The exome: the ultimate genome reduction</vt:lpstr>
      <vt:lpstr>Traditional exome capture</vt:lpstr>
      <vt:lpstr>Expressed exome capture sequencing (EecSeq)</vt:lpstr>
      <vt:lpstr>EecSeq proof of concept</vt:lpstr>
      <vt:lpstr>EecSeq targets expressed exons</vt:lpstr>
      <vt:lpstr>EecSeq data is comparable to RNAseq data</vt:lpstr>
      <vt:lpstr>EecSeq benefits to identifying genes under selection</vt:lpstr>
      <vt:lpstr>How does EecSeq work?</vt:lpstr>
      <vt:lpstr>How does EecSeq work?</vt:lpstr>
      <vt:lpstr>How does EecSeq work?</vt:lpstr>
      <vt:lpstr>How does EecSeq work?</vt:lpstr>
      <vt:lpstr>How does EecSeq work?</vt:lpstr>
      <vt:lpstr>How does EecSeq work?</vt:lpstr>
      <vt:lpstr>How does EecSeq work?</vt:lpstr>
      <vt:lpstr>How does EecSeq work?</vt:lpstr>
      <vt:lpstr>How does EecSeq work?</vt:lpstr>
      <vt:lpstr>How does EecSeq work?</vt:lpstr>
      <vt:lpstr>How does EecSeq work?</vt:lpstr>
      <vt:lpstr>How does EecSeq work?</vt:lpstr>
      <vt:lpstr>How does EecSeq work?</vt:lpstr>
      <vt:lpstr>Transform proof of concept into a readily available method to sequence the exome of any organism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Development of tool to sequence the exome of any organism rapidly and cost-effectively</dc:title>
  <dc:creator>Jacob Green</dc:creator>
  <cp:lastModifiedBy>Jacob Green</cp:lastModifiedBy>
  <cp:revision>8</cp:revision>
  <dcterms:created xsi:type="dcterms:W3CDTF">2022-04-10T21:52:56Z</dcterms:created>
  <dcterms:modified xsi:type="dcterms:W3CDTF">2022-04-13T17:52:53Z</dcterms:modified>
</cp:coreProperties>
</file>